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5" r:id="rId4"/>
    <p:sldMasterId id="2147483716" r:id="rId5"/>
    <p:sldMasterId id="214748371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Nunito Black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Nunito-regular.fntdata"/><Relationship Id="rId21" Type="http://schemas.openxmlformats.org/officeDocument/2006/relationships/slide" Target="slides/slide14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Lato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Lato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NunitoBlack-boldItalic.fntdata"/><Relationship Id="rId30" Type="http://schemas.openxmlformats.org/officeDocument/2006/relationships/font" Target="fonts/NunitoBlack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lidesgo.com/theme/science-subject-for-middle-school-6th-grade-biology#search-biology&amp;position-3&amp;results-114&amp;rs=search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ubmed.ncbi.nlm.nih.gov/33773471/" TargetMode="External"/><Relationship Id="rId3" Type="http://schemas.openxmlformats.org/officeDocument/2006/relationships/hyperlink" Target="https://pubmed.ncbi.nlm.nih.gov/27189668/" TargetMode="External"/><Relationship Id="rId4" Type="http://schemas.openxmlformats.org/officeDocument/2006/relationships/hyperlink" Target="https://www.nature.com/articles/s41598-022-12199-0" TargetMode="External"/><Relationship Id="rId5" Type="http://schemas.openxmlformats.org/officeDocument/2006/relationships/hyperlink" Target="https://www.nature.com/articles/s41588-018-0121-0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ubmed.ncbi.nlm.nih.gov/33773471/" TargetMode="External"/><Relationship Id="rId3" Type="http://schemas.openxmlformats.org/officeDocument/2006/relationships/hyperlink" Target="https://pubmed.ncbi.nlm.nih.gov/27189668/" TargetMode="External"/><Relationship Id="rId4" Type="http://schemas.openxmlformats.org/officeDocument/2006/relationships/hyperlink" Target="https://www.nature.com/articles/s41598-022-12199-0" TargetMode="External"/><Relationship Id="rId5" Type="http://schemas.openxmlformats.org/officeDocument/2006/relationships/hyperlink" Target="https://www.nature.com/articles/s41588-018-0121-0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cbi.nlm.nih.gov/geo/query/acc.cgi?acc=GSE207751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cbi.nlm.nih.gov/pmc/articles/PMC4673925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19e6c9b9e17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19e6c9b9e17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template from </a:t>
            </a:r>
            <a:r>
              <a:rPr lang="en"/>
              <a:t>slidesgo</a:t>
            </a:r>
            <a:r>
              <a:rPr lang="en"/>
              <a:t>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https://slidesgo.com/theme/science-subject-for-middle-school-6th-grade-biology#search-biology&amp;position-3&amp;results-114&amp;rs=search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9e6c9b9e17_0_5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19e6c9b9e17_0_5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9e6c9b9e17_0_5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19e6c9b9e17_0_5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19e6c9b9e17_0_5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19e6c9b9e17_0_5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19e6c9b9e17_0_5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19e6c9b9e17_0_5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19e6c9b9e17_0_5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19e6c9b9e17_0_5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9e6c9b9e17_0_4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19e6c9b9e17_0_4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https://pubmed.ncbi.nlm.nih.gov/33773471/</a:t>
            </a:r>
            <a:r>
              <a:rPr lang="en"/>
              <a:t> &amp; </a:t>
            </a:r>
            <a:r>
              <a:rPr i="1"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https://pubmed.ncbi.nlm.nih.gov/27189668/</a:t>
            </a:r>
            <a:r>
              <a:rPr lang="en"/>
              <a:t> &amp; </a:t>
            </a:r>
            <a:r>
              <a:rPr i="1"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https://www.nature.com/articles/s41598-022-12199-0</a:t>
            </a:r>
            <a:r>
              <a:rPr lang="en"/>
              <a:t> &amp;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https://www.nature.com/articles/s41588-018-0121-0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19e6c9b9e17_0_4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19e6c9b9e17_0_4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https://pubmed.ncbi.nlm.nih.gov/33773471/</a:t>
            </a:r>
            <a:r>
              <a:rPr lang="en"/>
              <a:t> &amp; </a:t>
            </a:r>
            <a:r>
              <a:rPr i="1"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https://pubmed.ncbi.nlm.nih.gov/27189668/</a:t>
            </a:r>
            <a:r>
              <a:rPr lang="en"/>
              <a:t> &amp; </a:t>
            </a:r>
            <a:r>
              <a:rPr i="1"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https://www.nature.com/articles/s41598-022-12199-0</a:t>
            </a:r>
            <a:r>
              <a:rPr lang="en"/>
              <a:t> &amp; 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https://www.nature.com/articles/s41588-018-0121-0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9e6c9b9e17_0_5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9e6c9b9e17_0_5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https://www.ncbi.nlm.nih.gov/geo/query/acc.cgi?acc=GSE207751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19e6c9b9e17_0_4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19e6c9b9e17_0_4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https://www.ncbi.nlm.nih.gov/pmc/articles/PMC4673925/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9e6c9b9e17_0_5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9e6c9b9e17_0_5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9e6c9b9e17_0_5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9e6c9b9e17_0_5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19e6c9b9e17_0_5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19e6c9b9e17_0_5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19e6c9b9e17_0_5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19e6c9b9e17_0_5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713400" y="1764875"/>
            <a:ext cx="26769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5" name="Google Shape;55;p14"/>
          <p:cNvSpPr txBox="1"/>
          <p:nvPr>
            <p:ph type="ctrTitle"/>
          </p:nvPr>
        </p:nvSpPr>
        <p:spPr>
          <a:xfrm>
            <a:off x="713400" y="539375"/>
            <a:ext cx="60036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hasCustomPrompt="1" type="title"/>
          </p:nvPr>
        </p:nvSpPr>
        <p:spPr>
          <a:xfrm>
            <a:off x="5436303" y="1260175"/>
            <a:ext cx="850200" cy="603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5330500" y="3215826"/>
            <a:ext cx="27339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59" name="Google Shape;59;p15"/>
          <p:cNvSpPr txBox="1"/>
          <p:nvPr>
            <p:ph idx="2" type="title"/>
          </p:nvPr>
        </p:nvSpPr>
        <p:spPr>
          <a:xfrm>
            <a:off x="5330500" y="1863750"/>
            <a:ext cx="2733900" cy="14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/>
          <p:nvPr/>
        </p:nvSpPr>
        <p:spPr>
          <a:xfrm flipH="1">
            <a:off x="6407200" y="0"/>
            <a:ext cx="2736789" cy="1634914"/>
          </a:xfrm>
          <a:custGeom>
            <a:rect b="b" l="l" r="r" t="t"/>
            <a:pathLst>
              <a:path extrusionOk="0" h="21694" w="36315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/>
          <p:nvPr/>
        </p:nvSpPr>
        <p:spPr>
          <a:xfrm flipH="1">
            <a:off x="49" y="4604100"/>
            <a:ext cx="1803952" cy="539402"/>
          </a:xfrm>
          <a:custGeom>
            <a:rect b="b" l="l" r="r" t="t"/>
            <a:pathLst>
              <a:path extrusionOk="0" h="4414" w="18087">
                <a:moveTo>
                  <a:pt x="9433" y="1"/>
                </a:moveTo>
                <a:cubicBezTo>
                  <a:pt x="8856" y="1"/>
                  <a:pt x="8275" y="50"/>
                  <a:pt x="7692" y="163"/>
                </a:cubicBezTo>
                <a:cubicBezTo>
                  <a:pt x="6323" y="425"/>
                  <a:pt x="5180" y="1402"/>
                  <a:pt x="4263" y="2033"/>
                </a:cubicBezTo>
                <a:cubicBezTo>
                  <a:pt x="2918" y="2961"/>
                  <a:pt x="1584" y="3795"/>
                  <a:pt x="1" y="4414"/>
                </a:cubicBezTo>
                <a:lnTo>
                  <a:pt x="18086" y="4414"/>
                </a:lnTo>
                <a:lnTo>
                  <a:pt x="18086" y="4402"/>
                </a:lnTo>
                <a:lnTo>
                  <a:pt x="18086" y="1878"/>
                </a:lnTo>
                <a:cubicBezTo>
                  <a:pt x="15443" y="1377"/>
                  <a:pt x="12488" y="1"/>
                  <a:pt x="9433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713100" y="1147950"/>
            <a:ext cx="7717800" cy="3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3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713100" y="4523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5" name="Google Shape;65;p16"/>
          <p:cNvGrpSpPr/>
          <p:nvPr/>
        </p:nvGrpSpPr>
        <p:grpSpPr>
          <a:xfrm>
            <a:off x="8064066" y="4604053"/>
            <a:ext cx="880186" cy="539385"/>
            <a:chOff x="7020722" y="3595000"/>
            <a:chExt cx="2002699" cy="1227270"/>
          </a:xfrm>
        </p:grpSpPr>
        <p:sp>
          <p:nvSpPr>
            <p:cNvPr id="66" name="Google Shape;66;p16"/>
            <p:cNvSpPr/>
            <p:nvPr/>
          </p:nvSpPr>
          <p:spPr>
            <a:xfrm>
              <a:off x="7020722" y="3595000"/>
              <a:ext cx="2002699" cy="1227270"/>
            </a:xfrm>
            <a:custGeom>
              <a:rect b="b" l="l" r="r" t="t"/>
              <a:pathLst>
                <a:path extrusionOk="0" h="19132" w="31219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6"/>
            <p:cNvSpPr/>
            <p:nvPr/>
          </p:nvSpPr>
          <p:spPr>
            <a:xfrm>
              <a:off x="8074835" y="3846971"/>
              <a:ext cx="560414" cy="974978"/>
            </a:xfrm>
            <a:custGeom>
              <a:rect b="b" l="l" r="r" t="t"/>
              <a:pathLst>
                <a:path extrusionOk="0" h="15199" w="8736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6"/>
            <p:cNvSpPr/>
            <p:nvPr/>
          </p:nvSpPr>
          <p:spPr>
            <a:xfrm>
              <a:off x="7233251" y="4046791"/>
              <a:ext cx="502230" cy="774068"/>
            </a:xfrm>
            <a:custGeom>
              <a:rect b="b" l="l" r="r" t="t"/>
              <a:pathLst>
                <a:path extrusionOk="0" h="12067" w="7829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16"/>
          <p:cNvGrpSpPr/>
          <p:nvPr/>
        </p:nvGrpSpPr>
        <p:grpSpPr>
          <a:xfrm>
            <a:off x="8833735" y="4076000"/>
            <a:ext cx="461700" cy="461700"/>
            <a:chOff x="292035" y="246950"/>
            <a:chExt cx="461700" cy="461700"/>
          </a:xfrm>
        </p:grpSpPr>
        <p:sp>
          <p:nvSpPr>
            <p:cNvPr id="70" name="Google Shape;70;p16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6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6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6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6"/>
          <p:cNvSpPr/>
          <p:nvPr/>
        </p:nvSpPr>
        <p:spPr>
          <a:xfrm>
            <a:off x="355175" y="4800377"/>
            <a:ext cx="634001" cy="146918"/>
          </a:xfrm>
          <a:custGeom>
            <a:rect b="b" l="l" r="r" t="t"/>
            <a:pathLst>
              <a:path extrusionOk="0" h="6669" w="28779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-410275" y="-202623"/>
            <a:ext cx="1335937" cy="741991"/>
          </a:xfrm>
          <a:custGeom>
            <a:rect b="b" l="l" r="r" t="t"/>
            <a:pathLst>
              <a:path extrusionOk="0" h="10515" w="18932">
                <a:moveTo>
                  <a:pt x="8514" y="394"/>
                </a:moveTo>
                <a:cubicBezTo>
                  <a:pt x="8562" y="513"/>
                  <a:pt x="8669" y="608"/>
                  <a:pt x="8800" y="608"/>
                </a:cubicBezTo>
                <a:cubicBezTo>
                  <a:pt x="8835" y="608"/>
                  <a:pt x="8859" y="608"/>
                  <a:pt x="8871" y="596"/>
                </a:cubicBezTo>
                <a:lnTo>
                  <a:pt x="10026" y="2573"/>
                </a:lnTo>
                <a:cubicBezTo>
                  <a:pt x="9943" y="2632"/>
                  <a:pt x="9907" y="2704"/>
                  <a:pt x="9907" y="2811"/>
                </a:cubicBezTo>
                <a:cubicBezTo>
                  <a:pt x="9907" y="2918"/>
                  <a:pt x="9943" y="2989"/>
                  <a:pt x="10026" y="3049"/>
                </a:cubicBezTo>
                <a:lnTo>
                  <a:pt x="8907" y="4978"/>
                </a:lnTo>
                <a:cubicBezTo>
                  <a:pt x="8871" y="4966"/>
                  <a:pt x="8847" y="4966"/>
                  <a:pt x="8800" y="4966"/>
                </a:cubicBezTo>
                <a:cubicBezTo>
                  <a:pt x="8657" y="4966"/>
                  <a:pt x="8514" y="5073"/>
                  <a:pt x="8502" y="5216"/>
                </a:cubicBezTo>
                <a:lnTo>
                  <a:pt x="6240" y="5216"/>
                </a:lnTo>
                <a:cubicBezTo>
                  <a:pt x="6216" y="5073"/>
                  <a:pt x="6097" y="4966"/>
                  <a:pt x="5942" y="4966"/>
                </a:cubicBezTo>
                <a:cubicBezTo>
                  <a:pt x="5918" y="4966"/>
                  <a:pt x="5871" y="4966"/>
                  <a:pt x="5835" y="4978"/>
                </a:cubicBezTo>
                <a:lnTo>
                  <a:pt x="4728" y="3049"/>
                </a:lnTo>
                <a:cubicBezTo>
                  <a:pt x="4799" y="2989"/>
                  <a:pt x="4847" y="2894"/>
                  <a:pt x="4847" y="2811"/>
                </a:cubicBezTo>
                <a:cubicBezTo>
                  <a:pt x="4847" y="2704"/>
                  <a:pt x="4799" y="2620"/>
                  <a:pt x="4728" y="2573"/>
                </a:cubicBezTo>
                <a:lnTo>
                  <a:pt x="5871" y="596"/>
                </a:lnTo>
                <a:cubicBezTo>
                  <a:pt x="5895" y="596"/>
                  <a:pt x="5918" y="608"/>
                  <a:pt x="5942" y="608"/>
                </a:cubicBezTo>
                <a:cubicBezTo>
                  <a:pt x="6073" y="608"/>
                  <a:pt x="6192" y="513"/>
                  <a:pt x="6228" y="394"/>
                </a:cubicBezTo>
                <a:close/>
                <a:moveTo>
                  <a:pt x="17075" y="382"/>
                </a:moveTo>
                <a:cubicBezTo>
                  <a:pt x="17122" y="501"/>
                  <a:pt x="17229" y="596"/>
                  <a:pt x="17360" y="596"/>
                </a:cubicBezTo>
                <a:lnTo>
                  <a:pt x="17420" y="596"/>
                </a:lnTo>
                <a:lnTo>
                  <a:pt x="18539" y="2525"/>
                </a:lnTo>
                <a:cubicBezTo>
                  <a:pt x="18420" y="2573"/>
                  <a:pt x="18337" y="2680"/>
                  <a:pt x="18337" y="2811"/>
                </a:cubicBezTo>
                <a:cubicBezTo>
                  <a:pt x="18337" y="2942"/>
                  <a:pt x="18432" y="3049"/>
                  <a:pt x="18539" y="3085"/>
                </a:cubicBezTo>
                <a:lnTo>
                  <a:pt x="17444" y="4978"/>
                </a:lnTo>
                <a:cubicBezTo>
                  <a:pt x="17420" y="4966"/>
                  <a:pt x="17384" y="4966"/>
                  <a:pt x="17360" y="4966"/>
                </a:cubicBezTo>
                <a:cubicBezTo>
                  <a:pt x="17205" y="4966"/>
                  <a:pt x="17075" y="5073"/>
                  <a:pt x="17063" y="5216"/>
                </a:cubicBezTo>
                <a:lnTo>
                  <a:pt x="14789" y="5216"/>
                </a:lnTo>
                <a:cubicBezTo>
                  <a:pt x="14753" y="5073"/>
                  <a:pt x="14634" y="4966"/>
                  <a:pt x="14491" y="4966"/>
                </a:cubicBezTo>
                <a:cubicBezTo>
                  <a:pt x="14455" y="4966"/>
                  <a:pt x="14408" y="4978"/>
                  <a:pt x="14384" y="4978"/>
                </a:cubicBezTo>
                <a:lnTo>
                  <a:pt x="13253" y="3037"/>
                </a:lnTo>
                <a:cubicBezTo>
                  <a:pt x="13324" y="2978"/>
                  <a:pt x="13372" y="2894"/>
                  <a:pt x="13372" y="2787"/>
                </a:cubicBezTo>
                <a:cubicBezTo>
                  <a:pt x="13372" y="2704"/>
                  <a:pt x="13324" y="2608"/>
                  <a:pt x="13265" y="2549"/>
                </a:cubicBezTo>
                <a:lnTo>
                  <a:pt x="14408" y="572"/>
                </a:lnTo>
                <a:cubicBezTo>
                  <a:pt x="14443" y="572"/>
                  <a:pt x="14467" y="596"/>
                  <a:pt x="14491" y="596"/>
                </a:cubicBezTo>
                <a:cubicBezTo>
                  <a:pt x="14622" y="596"/>
                  <a:pt x="14741" y="501"/>
                  <a:pt x="14765" y="382"/>
                </a:cubicBezTo>
                <a:close/>
                <a:moveTo>
                  <a:pt x="4251" y="2835"/>
                </a:moveTo>
                <a:cubicBezTo>
                  <a:pt x="4275" y="2989"/>
                  <a:pt x="4394" y="3085"/>
                  <a:pt x="4549" y="3085"/>
                </a:cubicBezTo>
                <a:cubicBezTo>
                  <a:pt x="4573" y="3085"/>
                  <a:pt x="4585" y="3085"/>
                  <a:pt x="4621" y="3073"/>
                </a:cubicBezTo>
                <a:lnTo>
                  <a:pt x="5752" y="5025"/>
                </a:lnTo>
                <a:cubicBezTo>
                  <a:pt x="5692" y="5085"/>
                  <a:pt x="5645" y="5156"/>
                  <a:pt x="5645" y="5252"/>
                </a:cubicBezTo>
                <a:cubicBezTo>
                  <a:pt x="5645" y="5335"/>
                  <a:pt x="5692" y="5418"/>
                  <a:pt x="5752" y="5466"/>
                </a:cubicBezTo>
                <a:lnTo>
                  <a:pt x="4632" y="7407"/>
                </a:lnTo>
                <a:cubicBezTo>
                  <a:pt x="4621" y="7407"/>
                  <a:pt x="4585" y="7395"/>
                  <a:pt x="4561" y="7395"/>
                </a:cubicBezTo>
                <a:cubicBezTo>
                  <a:pt x="4406" y="7395"/>
                  <a:pt x="4275" y="7514"/>
                  <a:pt x="4263" y="7657"/>
                </a:cubicBezTo>
                <a:lnTo>
                  <a:pt x="1954" y="7657"/>
                </a:lnTo>
                <a:cubicBezTo>
                  <a:pt x="1942" y="7514"/>
                  <a:pt x="1799" y="7395"/>
                  <a:pt x="1656" y="7395"/>
                </a:cubicBezTo>
                <a:cubicBezTo>
                  <a:pt x="1620" y="7395"/>
                  <a:pt x="1584" y="7395"/>
                  <a:pt x="1549" y="7407"/>
                </a:cubicBezTo>
                <a:lnTo>
                  <a:pt x="441" y="5514"/>
                </a:lnTo>
                <a:cubicBezTo>
                  <a:pt x="513" y="5454"/>
                  <a:pt x="572" y="5371"/>
                  <a:pt x="572" y="5264"/>
                </a:cubicBezTo>
                <a:cubicBezTo>
                  <a:pt x="572" y="5156"/>
                  <a:pt x="525" y="5073"/>
                  <a:pt x="441" y="5013"/>
                </a:cubicBezTo>
                <a:lnTo>
                  <a:pt x="1549" y="3073"/>
                </a:lnTo>
                <a:cubicBezTo>
                  <a:pt x="1584" y="3085"/>
                  <a:pt x="1608" y="3085"/>
                  <a:pt x="1644" y="3085"/>
                </a:cubicBezTo>
                <a:cubicBezTo>
                  <a:pt x="1787" y="3085"/>
                  <a:pt x="1906" y="2989"/>
                  <a:pt x="1942" y="2835"/>
                </a:cubicBezTo>
                <a:close/>
                <a:moveTo>
                  <a:pt x="8502" y="5311"/>
                </a:moveTo>
                <a:cubicBezTo>
                  <a:pt x="8538" y="5454"/>
                  <a:pt x="8645" y="5561"/>
                  <a:pt x="8800" y="5561"/>
                </a:cubicBezTo>
                <a:cubicBezTo>
                  <a:pt x="8835" y="5561"/>
                  <a:pt x="8871" y="5561"/>
                  <a:pt x="8907" y="5549"/>
                </a:cubicBezTo>
                <a:lnTo>
                  <a:pt x="10026" y="7478"/>
                </a:lnTo>
                <a:cubicBezTo>
                  <a:pt x="9943" y="7538"/>
                  <a:pt x="9907" y="7609"/>
                  <a:pt x="9907" y="7716"/>
                </a:cubicBezTo>
                <a:cubicBezTo>
                  <a:pt x="9907" y="7823"/>
                  <a:pt x="9943" y="7907"/>
                  <a:pt x="10026" y="7954"/>
                </a:cubicBezTo>
                <a:lnTo>
                  <a:pt x="8895" y="9955"/>
                </a:lnTo>
                <a:cubicBezTo>
                  <a:pt x="8859" y="9955"/>
                  <a:pt x="8847" y="9931"/>
                  <a:pt x="8812" y="9931"/>
                </a:cubicBezTo>
                <a:cubicBezTo>
                  <a:pt x="8681" y="9931"/>
                  <a:pt x="8562" y="10026"/>
                  <a:pt x="8538" y="10145"/>
                </a:cubicBezTo>
                <a:lnTo>
                  <a:pt x="6240" y="10145"/>
                </a:lnTo>
                <a:cubicBezTo>
                  <a:pt x="6192" y="10026"/>
                  <a:pt x="6085" y="9931"/>
                  <a:pt x="5954" y="9931"/>
                </a:cubicBezTo>
                <a:cubicBezTo>
                  <a:pt x="5930" y="9931"/>
                  <a:pt x="5895" y="9931"/>
                  <a:pt x="5883" y="9955"/>
                </a:cubicBezTo>
                <a:lnTo>
                  <a:pt x="4740" y="7978"/>
                </a:lnTo>
                <a:cubicBezTo>
                  <a:pt x="4823" y="7919"/>
                  <a:pt x="4871" y="7823"/>
                  <a:pt x="4871" y="7716"/>
                </a:cubicBezTo>
                <a:cubicBezTo>
                  <a:pt x="4871" y="7609"/>
                  <a:pt x="4823" y="7526"/>
                  <a:pt x="4740" y="7466"/>
                </a:cubicBezTo>
                <a:lnTo>
                  <a:pt x="5835" y="5549"/>
                </a:lnTo>
                <a:cubicBezTo>
                  <a:pt x="5871" y="5561"/>
                  <a:pt x="5895" y="5561"/>
                  <a:pt x="5942" y="5561"/>
                </a:cubicBezTo>
                <a:cubicBezTo>
                  <a:pt x="6085" y="5561"/>
                  <a:pt x="6228" y="5454"/>
                  <a:pt x="6240" y="5311"/>
                </a:cubicBezTo>
                <a:close/>
                <a:moveTo>
                  <a:pt x="14205" y="5323"/>
                </a:moveTo>
                <a:cubicBezTo>
                  <a:pt x="14229" y="5466"/>
                  <a:pt x="14348" y="5573"/>
                  <a:pt x="14503" y="5573"/>
                </a:cubicBezTo>
                <a:cubicBezTo>
                  <a:pt x="14538" y="5573"/>
                  <a:pt x="14574" y="5561"/>
                  <a:pt x="14598" y="5561"/>
                </a:cubicBezTo>
                <a:lnTo>
                  <a:pt x="15705" y="7502"/>
                </a:lnTo>
                <a:cubicBezTo>
                  <a:pt x="15646" y="7550"/>
                  <a:pt x="15598" y="7633"/>
                  <a:pt x="15598" y="7740"/>
                </a:cubicBezTo>
                <a:cubicBezTo>
                  <a:pt x="15598" y="7835"/>
                  <a:pt x="15646" y="7919"/>
                  <a:pt x="15717" y="7978"/>
                </a:cubicBezTo>
                <a:lnTo>
                  <a:pt x="14574" y="9966"/>
                </a:lnTo>
                <a:cubicBezTo>
                  <a:pt x="14538" y="9955"/>
                  <a:pt x="14515" y="9955"/>
                  <a:pt x="14491" y="9955"/>
                </a:cubicBezTo>
                <a:cubicBezTo>
                  <a:pt x="14348" y="9955"/>
                  <a:pt x="14229" y="10038"/>
                  <a:pt x="14205" y="10157"/>
                </a:cubicBezTo>
                <a:lnTo>
                  <a:pt x="11955" y="10157"/>
                </a:lnTo>
                <a:cubicBezTo>
                  <a:pt x="11907" y="10038"/>
                  <a:pt x="11812" y="9955"/>
                  <a:pt x="11669" y="9955"/>
                </a:cubicBezTo>
                <a:cubicBezTo>
                  <a:pt x="11645" y="9955"/>
                  <a:pt x="11610" y="9955"/>
                  <a:pt x="11586" y="9966"/>
                </a:cubicBezTo>
                <a:lnTo>
                  <a:pt x="10419" y="7954"/>
                </a:lnTo>
                <a:cubicBezTo>
                  <a:pt x="10502" y="7895"/>
                  <a:pt x="10538" y="7823"/>
                  <a:pt x="10538" y="7716"/>
                </a:cubicBezTo>
                <a:cubicBezTo>
                  <a:pt x="10538" y="7633"/>
                  <a:pt x="10502" y="7550"/>
                  <a:pt x="10431" y="7502"/>
                </a:cubicBezTo>
                <a:lnTo>
                  <a:pt x="11550" y="5549"/>
                </a:lnTo>
                <a:cubicBezTo>
                  <a:pt x="11586" y="5561"/>
                  <a:pt x="11621" y="5573"/>
                  <a:pt x="11669" y="5573"/>
                </a:cubicBezTo>
                <a:cubicBezTo>
                  <a:pt x="11824" y="5573"/>
                  <a:pt x="11955" y="5466"/>
                  <a:pt x="11967" y="5323"/>
                </a:cubicBezTo>
                <a:close/>
                <a:moveTo>
                  <a:pt x="14503" y="1"/>
                </a:moveTo>
                <a:cubicBezTo>
                  <a:pt x="14336" y="1"/>
                  <a:pt x="14205" y="132"/>
                  <a:pt x="14205" y="299"/>
                </a:cubicBezTo>
                <a:cubicBezTo>
                  <a:pt x="14205" y="394"/>
                  <a:pt x="14265" y="489"/>
                  <a:pt x="14336" y="549"/>
                </a:cubicBezTo>
                <a:lnTo>
                  <a:pt x="13181" y="2525"/>
                </a:lnTo>
                <a:cubicBezTo>
                  <a:pt x="13145" y="2513"/>
                  <a:pt x="13098" y="2513"/>
                  <a:pt x="13074" y="2513"/>
                </a:cubicBezTo>
                <a:cubicBezTo>
                  <a:pt x="12907" y="2513"/>
                  <a:pt x="12776" y="2644"/>
                  <a:pt x="12776" y="2811"/>
                </a:cubicBezTo>
                <a:cubicBezTo>
                  <a:pt x="12776" y="2978"/>
                  <a:pt x="12907" y="3108"/>
                  <a:pt x="13074" y="3108"/>
                </a:cubicBezTo>
                <a:cubicBezTo>
                  <a:pt x="13110" y="3108"/>
                  <a:pt x="13145" y="3085"/>
                  <a:pt x="13181" y="3085"/>
                </a:cubicBezTo>
                <a:lnTo>
                  <a:pt x="14288" y="5037"/>
                </a:lnTo>
                <a:cubicBezTo>
                  <a:pt x="14229" y="5085"/>
                  <a:pt x="14193" y="5156"/>
                  <a:pt x="14193" y="5228"/>
                </a:cubicBezTo>
                <a:lnTo>
                  <a:pt x="11955" y="5228"/>
                </a:lnTo>
                <a:cubicBezTo>
                  <a:pt x="11919" y="5085"/>
                  <a:pt x="11812" y="4978"/>
                  <a:pt x="11657" y="4978"/>
                </a:cubicBezTo>
                <a:cubicBezTo>
                  <a:pt x="11490" y="4978"/>
                  <a:pt x="11360" y="5109"/>
                  <a:pt x="11360" y="5275"/>
                </a:cubicBezTo>
                <a:cubicBezTo>
                  <a:pt x="11360" y="5371"/>
                  <a:pt x="11407" y="5442"/>
                  <a:pt x="11467" y="5502"/>
                </a:cubicBezTo>
                <a:lnTo>
                  <a:pt x="10347" y="7454"/>
                </a:lnTo>
                <a:cubicBezTo>
                  <a:pt x="10324" y="7430"/>
                  <a:pt x="10276" y="7419"/>
                  <a:pt x="10228" y="7419"/>
                </a:cubicBezTo>
                <a:cubicBezTo>
                  <a:pt x="10181" y="7419"/>
                  <a:pt x="10157" y="7430"/>
                  <a:pt x="10121" y="7430"/>
                </a:cubicBezTo>
                <a:lnTo>
                  <a:pt x="9014" y="5502"/>
                </a:lnTo>
                <a:cubicBezTo>
                  <a:pt x="9085" y="5442"/>
                  <a:pt x="9133" y="5347"/>
                  <a:pt x="9133" y="5264"/>
                </a:cubicBezTo>
                <a:cubicBezTo>
                  <a:pt x="9133" y="5156"/>
                  <a:pt x="9085" y="5085"/>
                  <a:pt x="9014" y="5025"/>
                </a:cubicBezTo>
                <a:lnTo>
                  <a:pt x="10121" y="3085"/>
                </a:lnTo>
                <a:cubicBezTo>
                  <a:pt x="10157" y="3108"/>
                  <a:pt x="10181" y="3108"/>
                  <a:pt x="10228" y="3108"/>
                </a:cubicBezTo>
                <a:cubicBezTo>
                  <a:pt x="10395" y="3108"/>
                  <a:pt x="10526" y="2966"/>
                  <a:pt x="10526" y="2811"/>
                </a:cubicBezTo>
                <a:cubicBezTo>
                  <a:pt x="10526" y="2644"/>
                  <a:pt x="10395" y="2513"/>
                  <a:pt x="10228" y="2513"/>
                </a:cubicBezTo>
                <a:cubicBezTo>
                  <a:pt x="10205" y="2513"/>
                  <a:pt x="10157" y="2525"/>
                  <a:pt x="10121" y="2525"/>
                </a:cubicBezTo>
                <a:lnTo>
                  <a:pt x="8990" y="561"/>
                </a:lnTo>
                <a:cubicBezTo>
                  <a:pt x="9085" y="501"/>
                  <a:pt x="9133" y="406"/>
                  <a:pt x="9133" y="311"/>
                </a:cubicBezTo>
                <a:cubicBezTo>
                  <a:pt x="9133" y="144"/>
                  <a:pt x="8990" y="13"/>
                  <a:pt x="8835" y="13"/>
                </a:cubicBezTo>
                <a:cubicBezTo>
                  <a:pt x="8669" y="13"/>
                  <a:pt x="8538" y="144"/>
                  <a:pt x="8538" y="311"/>
                </a:cubicBezTo>
                <a:lnTo>
                  <a:pt x="6276" y="311"/>
                </a:lnTo>
                <a:cubicBezTo>
                  <a:pt x="6276" y="144"/>
                  <a:pt x="6133" y="13"/>
                  <a:pt x="5978" y="13"/>
                </a:cubicBezTo>
                <a:cubicBezTo>
                  <a:pt x="5811" y="13"/>
                  <a:pt x="5680" y="144"/>
                  <a:pt x="5680" y="311"/>
                </a:cubicBezTo>
                <a:cubicBezTo>
                  <a:pt x="5680" y="406"/>
                  <a:pt x="5740" y="501"/>
                  <a:pt x="5811" y="561"/>
                </a:cubicBezTo>
                <a:lnTo>
                  <a:pt x="4680" y="2525"/>
                </a:lnTo>
                <a:cubicBezTo>
                  <a:pt x="4644" y="2513"/>
                  <a:pt x="4621" y="2513"/>
                  <a:pt x="4585" y="2513"/>
                </a:cubicBezTo>
                <a:cubicBezTo>
                  <a:pt x="4442" y="2513"/>
                  <a:pt x="4311" y="2632"/>
                  <a:pt x="4287" y="2763"/>
                </a:cubicBezTo>
                <a:lnTo>
                  <a:pt x="1989" y="2763"/>
                </a:lnTo>
                <a:cubicBezTo>
                  <a:pt x="1965" y="2608"/>
                  <a:pt x="1835" y="2513"/>
                  <a:pt x="1692" y="2513"/>
                </a:cubicBezTo>
                <a:cubicBezTo>
                  <a:pt x="1525" y="2513"/>
                  <a:pt x="1394" y="2644"/>
                  <a:pt x="1394" y="2811"/>
                </a:cubicBezTo>
                <a:cubicBezTo>
                  <a:pt x="1394" y="2906"/>
                  <a:pt x="1430" y="3001"/>
                  <a:pt x="1513" y="3049"/>
                </a:cubicBezTo>
                <a:lnTo>
                  <a:pt x="394" y="4978"/>
                </a:lnTo>
                <a:cubicBezTo>
                  <a:pt x="358" y="4966"/>
                  <a:pt x="334" y="4966"/>
                  <a:pt x="299" y="4966"/>
                </a:cubicBezTo>
                <a:cubicBezTo>
                  <a:pt x="144" y="4966"/>
                  <a:pt x="1" y="5097"/>
                  <a:pt x="1" y="5264"/>
                </a:cubicBezTo>
                <a:cubicBezTo>
                  <a:pt x="1" y="5430"/>
                  <a:pt x="144" y="5561"/>
                  <a:pt x="299" y="5561"/>
                </a:cubicBezTo>
                <a:cubicBezTo>
                  <a:pt x="334" y="5561"/>
                  <a:pt x="358" y="5561"/>
                  <a:pt x="394" y="5549"/>
                </a:cubicBezTo>
                <a:lnTo>
                  <a:pt x="1513" y="7466"/>
                </a:lnTo>
                <a:cubicBezTo>
                  <a:pt x="1430" y="7526"/>
                  <a:pt x="1394" y="7597"/>
                  <a:pt x="1394" y="7704"/>
                </a:cubicBezTo>
                <a:cubicBezTo>
                  <a:pt x="1394" y="7871"/>
                  <a:pt x="1525" y="8002"/>
                  <a:pt x="1692" y="8002"/>
                </a:cubicBezTo>
                <a:cubicBezTo>
                  <a:pt x="1835" y="8002"/>
                  <a:pt x="1954" y="7895"/>
                  <a:pt x="1989" y="7764"/>
                </a:cubicBezTo>
                <a:lnTo>
                  <a:pt x="4311" y="7764"/>
                </a:lnTo>
                <a:cubicBezTo>
                  <a:pt x="4335" y="7895"/>
                  <a:pt x="4454" y="8002"/>
                  <a:pt x="4609" y="8002"/>
                </a:cubicBezTo>
                <a:cubicBezTo>
                  <a:pt x="4632" y="8002"/>
                  <a:pt x="4644" y="8002"/>
                  <a:pt x="4680" y="7990"/>
                </a:cubicBezTo>
                <a:lnTo>
                  <a:pt x="5823" y="9966"/>
                </a:lnTo>
                <a:cubicBezTo>
                  <a:pt x="5740" y="10026"/>
                  <a:pt x="5692" y="10109"/>
                  <a:pt x="5692" y="10217"/>
                </a:cubicBezTo>
                <a:cubicBezTo>
                  <a:pt x="5692" y="10383"/>
                  <a:pt x="5823" y="10514"/>
                  <a:pt x="5990" y="10514"/>
                </a:cubicBezTo>
                <a:cubicBezTo>
                  <a:pt x="6156" y="10514"/>
                  <a:pt x="6287" y="10383"/>
                  <a:pt x="6287" y="10217"/>
                </a:cubicBezTo>
                <a:lnTo>
                  <a:pt x="8550" y="10217"/>
                </a:lnTo>
                <a:cubicBezTo>
                  <a:pt x="8550" y="10383"/>
                  <a:pt x="8681" y="10514"/>
                  <a:pt x="8847" y="10514"/>
                </a:cubicBezTo>
                <a:cubicBezTo>
                  <a:pt x="9014" y="10514"/>
                  <a:pt x="9145" y="10383"/>
                  <a:pt x="9145" y="10217"/>
                </a:cubicBezTo>
                <a:cubicBezTo>
                  <a:pt x="9145" y="10109"/>
                  <a:pt x="9085" y="10026"/>
                  <a:pt x="9014" y="9966"/>
                </a:cubicBezTo>
                <a:lnTo>
                  <a:pt x="10157" y="7990"/>
                </a:lnTo>
                <a:cubicBezTo>
                  <a:pt x="10181" y="8002"/>
                  <a:pt x="10217" y="8002"/>
                  <a:pt x="10240" y="8002"/>
                </a:cubicBezTo>
                <a:cubicBezTo>
                  <a:pt x="10288" y="8002"/>
                  <a:pt x="10324" y="7990"/>
                  <a:pt x="10347" y="7990"/>
                </a:cubicBezTo>
                <a:lnTo>
                  <a:pt x="11514" y="9978"/>
                </a:lnTo>
                <a:cubicBezTo>
                  <a:pt x="11431" y="10038"/>
                  <a:pt x="11395" y="10133"/>
                  <a:pt x="11395" y="10217"/>
                </a:cubicBezTo>
                <a:cubicBezTo>
                  <a:pt x="11395" y="10383"/>
                  <a:pt x="11526" y="10514"/>
                  <a:pt x="11693" y="10514"/>
                </a:cubicBezTo>
                <a:cubicBezTo>
                  <a:pt x="11848" y="10514"/>
                  <a:pt x="11991" y="10383"/>
                  <a:pt x="11991" y="10217"/>
                </a:cubicBezTo>
                <a:lnTo>
                  <a:pt x="14205" y="10217"/>
                </a:lnTo>
                <a:cubicBezTo>
                  <a:pt x="14205" y="10383"/>
                  <a:pt x="14336" y="10514"/>
                  <a:pt x="14503" y="10514"/>
                </a:cubicBezTo>
                <a:cubicBezTo>
                  <a:pt x="14669" y="10514"/>
                  <a:pt x="14800" y="10383"/>
                  <a:pt x="14800" y="10217"/>
                </a:cubicBezTo>
                <a:cubicBezTo>
                  <a:pt x="14800" y="10109"/>
                  <a:pt x="14753" y="10026"/>
                  <a:pt x="14669" y="9966"/>
                </a:cubicBezTo>
                <a:lnTo>
                  <a:pt x="15812" y="7966"/>
                </a:lnTo>
                <a:cubicBezTo>
                  <a:pt x="15836" y="7990"/>
                  <a:pt x="15872" y="7990"/>
                  <a:pt x="15920" y="7990"/>
                </a:cubicBezTo>
                <a:cubicBezTo>
                  <a:pt x="16074" y="7990"/>
                  <a:pt x="16217" y="7847"/>
                  <a:pt x="16217" y="7692"/>
                </a:cubicBezTo>
                <a:cubicBezTo>
                  <a:pt x="16217" y="7526"/>
                  <a:pt x="16074" y="7395"/>
                  <a:pt x="15920" y="7395"/>
                </a:cubicBezTo>
                <a:cubicBezTo>
                  <a:pt x="15872" y="7395"/>
                  <a:pt x="15836" y="7407"/>
                  <a:pt x="15812" y="7407"/>
                </a:cubicBezTo>
                <a:lnTo>
                  <a:pt x="14693" y="5466"/>
                </a:lnTo>
                <a:cubicBezTo>
                  <a:pt x="14753" y="5430"/>
                  <a:pt x="14789" y="5371"/>
                  <a:pt x="14800" y="5287"/>
                </a:cubicBezTo>
                <a:lnTo>
                  <a:pt x="17075" y="5287"/>
                </a:lnTo>
                <a:cubicBezTo>
                  <a:pt x="17110" y="5442"/>
                  <a:pt x="17229" y="5549"/>
                  <a:pt x="17372" y="5549"/>
                </a:cubicBezTo>
                <a:cubicBezTo>
                  <a:pt x="17539" y="5549"/>
                  <a:pt x="17670" y="5406"/>
                  <a:pt x="17670" y="5252"/>
                </a:cubicBezTo>
                <a:cubicBezTo>
                  <a:pt x="17670" y="5144"/>
                  <a:pt x="17622" y="5049"/>
                  <a:pt x="17539" y="4990"/>
                </a:cubicBezTo>
                <a:lnTo>
                  <a:pt x="18634" y="3073"/>
                </a:lnTo>
                <a:cubicBezTo>
                  <a:pt x="18801" y="3073"/>
                  <a:pt x="18932" y="2942"/>
                  <a:pt x="18932" y="2775"/>
                </a:cubicBezTo>
                <a:cubicBezTo>
                  <a:pt x="18932" y="2644"/>
                  <a:pt x="18801" y="2513"/>
                  <a:pt x="18634" y="2513"/>
                </a:cubicBezTo>
                <a:lnTo>
                  <a:pt x="17503" y="561"/>
                </a:lnTo>
                <a:cubicBezTo>
                  <a:pt x="17598" y="501"/>
                  <a:pt x="17658" y="406"/>
                  <a:pt x="17658" y="299"/>
                </a:cubicBezTo>
                <a:cubicBezTo>
                  <a:pt x="17658" y="132"/>
                  <a:pt x="17527" y="1"/>
                  <a:pt x="17360" y="1"/>
                </a:cubicBezTo>
                <a:cubicBezTo>
                  <a:pt x="17194" y="1"/>
                  <a:pt x="17063" y="132"/>
                  <a:pt x="17063" y="299"/>
                </a:cubicBezTo>
                <a:lnTo>
                  <a:pt x="14800" y="299"/>
                </a:lnTo>
                <a:cubicBezTo>
                  <a:pt x="14800" y="132"/>
                  <a:pt x="14669" y="1"/>
                  <a:pt x="14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8430731" y="-120375"/>
            <a:ext cx="633999" cy="572705"/>
          </a:xfrm>
          <a:custGeom>
            <a:rect b="b" l="l" r="r" t="t"/>
            <a:pathLst>
              <a:path extrusionOk="0" h="5550" w="6144">
                <a:moveTo>
                  <a:pt x="4239" y="358"/>
                </a:moveTo>
                <a:cubicBezTo>
                  <a:pt x="4263" y="501"/>
                  <a:pt x="4382" y="608"/>
                  <a:pt x="4536" y="608"/>
                </a:cubicBezTo>
                <a:cubicBezTo>
                  <a:pt x="4560" y="608"/>
                  <a:pt x="4596" y="608"/>
                  <a:pt x="4620" y="596"/>
                </a:cubicBezTo>
                <a:lnTo>
                  <a:pt x="5727" y="2501"/>
                </a:lnTo>
                <a:cubicBezTo>
                  <a:pt x="5620" y="2549"/>
                  <a:pt x="5560" y="2644"/>
                  <a:pt x="5560" y="2763"/>
                </a:cubicBezTo>
                <a:cubicBezTo>
                  <a:pt x="5560" y="2882"/>
                  <a:pt x="5632" y="2989"/>
                  <a:pt x="5727" y="3037"/>
                </a:cubicBezTo>
                <a:lnTo>
                  <a:pt x="4584" y="4990"/>
                </a:lnTo>
                <a:cubicBezTo>
                  <a:pt x="4560" y="4990"/>
                  <a:pt x="4536" y="4966"/>
                  <a:pt x="4501" y="4966"/>
                </a:cubicBezTo>
                <a:cubicBezTo>
                  <a:pt x="4370" y="4966"/>
                  <a:pt x="4251" y="5061"/>
                  <a:pt x="4227" y="5180"/>
                </a:cubicBezTo>
                <a:lnTo>
                  <a:pt x="1953" y="5180"/>
                </a:lnTo>
                <a:cubicBezTo>
                  <a:pt x="1917" y="5061"/>
                  <a:pt x="1810" y="4966"/>
                  <a:pt x="1679" y="4966"/>
                </a:cubicBezTo>
                <a:cubicBezTo>
                  <a:pt x="1631" y="4966"/>
                  <a:pt x="1596" y="4990"/>
                  <a:pt x="1572" y="4990"/>
                </a:cubicBezTo>
                <a:lnTo>
                  <a:pt x="429" y="3013"/>
                </a:lnTo>
                <a:cubicBezTo>
                  <a:pt x="512" y="2954"/>
                  <a:pt x="572" y="2858"/>
                  <a:pt x="572" y="2751"/>
                </a:cubicBezTo>
                <a:cubicBezTo>
                  <a:pt x="572" y="2644"/>
                  <a:pt x="512" y="2561"/>
                  <a:pt x="441" y="2501"/>
                </a:cubicBezTo>
                <a:lnTo>
                  <a:pt x="1560" y="584"/>
                </a:lnTo>
                <a:cubicBezTo>
                  <a:pt x="1596" y="596"/>
                  <a:pt x="1643" y="608"/>
                  <a:pt x="1691" y="608"/>
                </a:cubicBezTo>
                <a:cubicBezTo>
                  <a:pt x="1834" y="608"/>
                  <a:pt x="1977" y="501"/>
                  <a:pt x="1989" y="358"/>
                </a:cubicBezTo>
                <a:close/>
                <a:moveTo>
                  <a:pt x="1691" y="1"/>
                </a:moveTo>
                <a:cubicBezTo>
                  <a:pt x="1524" y="1"/>
                  <a:pt x="1393" y="132"/>
                  <a:pt x="1393" y="299"/>
                </a:cubicBezTo>
                <a:cubicBezTo>
                  <a:pt x="1393" y="394"/>
                  <a:pt x="1429" y="465"/>
                  <a:pt x="1488" y="525"/>
                </a:cubicBezTo>
                <a:lnTo>
                  <a:pt x="369" y="2454"/>
                </a:lnTo>
                <a:cubicBezTo>
                  <a:pt x="334" y="2454"/>
                  <a:pt x="322" y="2442"/>
                  <a:pt x="298" y="2442"/>
                </a:cubicBezTo>
                <a:cubicBezTo>
                  <a:pt x="131" y="2442"/>
                  <a:pt x="0" y="2573"/>
                  <a:pt x="0" y="2739"/>
                </a:cubicBezTo>
                <a:cubicBezTo>
                  <a:pt x="0" y="2906"/>
                  <a:pt x="131" y="3037"/>
                  <a:pt x="298" y="3037"/>
                </a:cubicBezTo>
                <a:cubicBezTo>
                  <a:pt x="322" y="3037"/>
                  <a:pt x="334" y="3037"/>
                  <a:pt x="369" y="3025"/>
                </a:cubicBezTo>
                <a:lnTo>
                  <a:pt x="1512" y="5013"/>
                </a:lnTo>
                <a:cubicBezTo>
                  <a:pt x="1441" y="5073"/>
                  <a:pt x="1393" y="5144"/>
                  <a:pt x="1393" y="5252"/>
                </a:cubicBezTo>
                <a:cubicBezTo>
                  <a:pt x="1393" y="5418"/>
                  <a:pt x="1524" y="5549"/>
                  <a:pt x="1691" y="5549"/>
                </a:cubicBezTo>
                <a:cubicBezTo>
                  <a:pt x="1858" y="5549"/>
                  <a:pt x="1989" y="5418"/>
                  <a:pt x="1989" y="5252"/>
                </a:cubicBezTo>
                <a:lnTo>
                  <a:pt x="4227" y="5252"/>
                </a:lnTo>
                <a:cubicBezTo>
                  <a:pt x="4227" y="5418"/>
                  <a:pt x="4358" y="5549"/>
                  <a:pt x="4525" y="5549"/>
                </a:cubicBezTo>
                <a:cubicBezTo>
                  <a:pt x="4679" y="5549"/>
                  <a:pt x="4822" y="5418"/>
                  <a:pt x="4822" y="5252"/>
                </a:cubicBezTo>
                <a:cubicBezTo>
                  <a:pt x="4822" y="5144"/>
                  <a:pt x="4763" y="5049"/>
                  <a:pt x="4667" y="5001"/>
                </a:cubicBezTo>
                <a:lnTo>
                  <a:pt x="5799" y="3049"/>
                </a:lnTo>
                <a:lnTo>
                  <a:pt x="5846" y="3049"/>
                </a:lnTo>
                <a:cubicBezTo>
                  <a:pt x="6013" y="3049"/>
                  <a:pt x="6144" y="2918"/>
                  <a:pt x="6144" y="2751"/>
                </a:cubicBezTo>
                <a:cubicBezTo>
                  <a:pt x="6144" y="2608"/>
                  <a:pt x="6013" y="2477"/>
                  <a:pt x="5846" y="2477"/>
                </a:cubicBezTo>
                <a:lnTo>
                  <a:pt x="5810" y="2477"/>
                </a:lnTo>
                <a:lnTo>
                  <a:pt x="4703" y="549"/>
                </a:lnTo>
                <a:cubicBezTo>
                  <a:pt x="4775" y="489"/>
                  <a:pt x="4834" y="406"/>
                  <a:pt x="4834" y="299"/>
                </a:cubicBezTo>
                <a:cubicBezTo>
                  <a:pt x="4834" y="132"/>
                  <a:pt x="4703" y="1"/>
                  <a:pt x="4536" y="1"/>
                </a:cubicBezTo>
                <a:cubicBezTo>
                  <a:pt x="4382" y="1"/>
                  <a:pt x="4251" y="108"/>
                  <a:pt x="4239" y="251"/>
                </a:cubicBezTo>
                <a:lnTo>
                  <a:pt x="1989" y="251"/>
                </a:lnTo>
                <a:cubicBezTo>
                  <a:pt x="1965" y="108"/>
                  <a:pt x="1846" y="1"/>
                  <a:pt x="16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7282897" y="171974"/>
            <a:ext cx="781190" cy="157424"/>
          </a:xfrm>
          <a:custGeom>
            <a:rect b="b" l="l" r="r" t="t"/>
            <a:pathLst>
              <a:path extrusionOk="0" h="3664" w="18182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idx="1" type="subTitle"/>
          </p:nvPr>
        </p:nvSpPr>
        <p:spPr>
          <a:xfrm>
            <a:off x="1458776" y="3326450"/>
            <a:ext cx="29559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2" type="subTitle"/>
          </p:nvPr>
        </p:nvSpPr>
        <p:spPr>
          <a:xfrm>
            <a:off x="1461275" y="3652800"/>
            <a:ext cx="2953500" cy="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81" name="Google Shape;81;p17"/>
          <p:cNvSpPr txBox="1"/>
          <p:nvPr>
            <p:ph idx="3" type="subTitle"/>
          </p:nvPr>
        </p:nvSpPr>
        <p:spPr>
          <a:xfrm>
            <a:off x="4729337" y="3326450"/>
            <a:ext cx="29559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4" type="subTitle"/>
          </p:nvPr>
        </p:nvSpPr>
        <p:spPr>
          <a:xfrm>
            <a:off x="4732425" y="3652800"/>
            <a:ext cx="2949600" cy="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83" name="Google Shape;83;p17"/>
          <p:cNvSpPr txBox="1"/>
          <p:nvPr>
            <p:ph type="title"/>
          </p:nvPr>
        </p:nvSpPr>
        <p:spPr>
          <a:xfrm>
            <a:off x="713100" y="4523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7"/>
          <p:cNvSpPr/>
          <p:nvPr/>
        </p:nvSpPr>
        <p:spPr>
          <a:xfrm rot="381136">
            <a:off x="-121155" y="2275005"/>
            <a:ext cx="725652" cy="1632461"/>
          </a:xfrm>
          <a:custGeom>
            <a:rect b="b" l="l" r="r" t="t"/>
            <a:pathLst>
              <a:path extrusionOk="0" h="25449" w="11312">
                <a:moveTo>
                  <a:pt x="10726" y="0"/>
                </a:moveTo>
                <a:cubicBezTo>
                  <a:pt x="10611" y="0"/>
                  <a:pt x="10491" y="25"/>
                  <a:pt x="10383" y="65"/>
                </a:cubicBezTo>
                <a:cubicBezTo>
                  <a:pt x="9633" y="279"/>
                  <a:pt x="8990" y="803"/>
                  <a:pt x="8549" y="1434"/>
                </a:cubicBezTo>
                <a:cubicBezTo>
                  <a:pt x="8156" y="1946"/>
                  <a:pt x="7906" y="2565"/>
                  <a:pt x="7716" y="3184"/>
                </a:cubicBezTo>
                <a:cubicBezTo>
                  <a:pt x="7418" y="3613"/>
                  <a:pt x="7132" y="4065"/>
                  <a:pt x="6858" y="4506"/>
                </a:cubicBezTo>
                <a:cubicBezTo>
                  <a:pt x="7013" y="3732"/>
                  <a:pt x="7061" y="2934"/>
                  <a:pt x="6751" y="2220"/>
                </a:cubicBezTo>
                <a:cubicBezTo>
                  <a:pt x="6668" y="2053"/>
                  <a:pt x="6585" y="1886"/>
                  <a:pt x="6454" y="1767"/>
                </a:cubicBezTo>
                <a:cubicBezTo>
                  <a:pt x="6349" y="1680"/>
                  <a:pt x="6219" y="1625"/>
                  <a:pt x="6087" y="1625"/>
                </a:cubicBezTo>
                <a:cubicBezTo>
                  <a:pt x="6038" y="1625"/>
                  <a:pt x="5989" y="1632"/>
                  <a:pt x="5942" y="1648"/>
                </a:cubicBezTo>
                <a:cubicBezTo>
                  <a:pt x="5680" y="1731"/>
                  <a:pt x="5572" y="2041"/>
                  <a:pt x="5513" y="2303"/>
                </a:cubicBezTo>
                <a:cubicBezTo>
                  <a:pt x="5334" y="3196"/>
                  <a:pt x="5513" y="4136"/>
                  <a:pt x="6573" y="5006"/>
                </a:cubicBezTo>
                <a:cubicBezTo>
                  <a:pt x="6227" y="5601"/>
                  <a:pt x="5918" y="6196"/>
                  <a:pt x="5596" y="6803"/>
                </a:cubicBezTo>
                <a:cubicBezTo>
                  <a:pt x="5739" y="5970"/>
                  <a:pt x="5561" y="5089"/>
                  <a:pt x="5108" y="4386"/>
                </a:cubicBezTo>
                <a:cubicBezTo>
                  <a:pt x="5001" y="4244"/>
                  <a:pt x="4906" y="4089"/>
                  <a:pt x="4739" y="3994"/>
                </a:cubicBezTo>
                <a:cubicBezTo>
                  <a:pt x="4643" y="3927"/>
                  <a:pt x="4528" y="3888"/>
                  <a:pt x="4415" y="3888"/>
                </a:cubicBezTo>
                <a:cubicBezTo>
                  <a:pt x="4347" y="3888"/>
                  <a:pt x="4278" y="3902"/>
                  <a:pt x="4215" y="3934"/>
                </a:cubicBezTo>
                <a:cubicBezTo>
                  <a:pt x="3953" y="4053"/>
                  <a:pt x="3858" y="4386"/>
                  <a:pt x="3858" y="4684"/>
                </a:cubicBezTo>
                <a:cubicBezTo>
                  <a:pt x="3846" y="5637"/>
                  <a:pt x="4263" y="6589"/>
                  <a:pt x="5346" y="7339"/>
                </a:cubicBezTo>
                <a:cubicBezTo>
                  <a:pt x="5061" y="7946"/>
                  <a:pt x="4787" y="8554"/>
                  <a:pt x="4525" y="9185"/>
                </a:cubicBezTo>
                <a:cubicBezTo>
                  <a:pt x="4560" y="8732"/>
                  <a:pt x="4560" y="8280"/>
                  <a:pt x="4453" y="7839"/>
                </a:cubicBezTo>
                <a:cubicBezTo>
                  <a:pt x="4310" y="7149"/>
                  <a:pt x="3918" y="6458"/>
                  <a:pt x="3310" y="6101"/>
                </a:cubicBezTo>
                <a:cubicBezTo>
                  <a:pt x="3192" y="6042"/>
                  <a:pt x="3063" y="5983"/>
                  <a:pt x="2938" y="5983"/>
                </a:cubicBezTo>
                <a:cubicBezTo>
                  <a:pt x="2886" y="5983"/>
                  <a:pt x="2835" y="5993"/>
                  <a:pt x="2786" y="6018"/>
                </a:cubicBezTo>
                <a:cubicBezTo>
                  <a:pt x="2596" y="6101"/>
                  <a:pt x="2536" y="6375"/>
                  <a:pt x="2524" y="6577"/>
                </a:cubicBezTo>
                <a:cubicBezTo>
                  <a:pt x="2465" y="7780"/>
                  <a:pt x="3001" y="8994"/>
                  <a:pt x="4263" y="9851"/>
                </a:cubicBezTo>
                <a:cubicBezTo>
                  <a:pt x="4084" y="10304"/>
                  <a:pt x="3918" y="10756"/>
                  <a:pt x="3775" y="11221"/>
                </a:cubicBezTo>
                <a:cubicBezTo>
                  <a:pt x="3679" y="11471"/>
                  <a:pt x="3608" y="11733"/>
                  <a:pt x="3513" y="11983"/>
                </a:cubicBezTo>
                <a:cubicBezTo>
                  <a:pt x="3429" y="10875"/>
                  <a:pt x="2775" y="9840"/>
                  <a:pt x="1810" y="9304"/>
                </a:cubicBezTo>
                <a:cubicBezTo>
                  <a:pt x="1617" y="9202"/>
                  <a:pt x="1415" y="9118"/>
                  <a:pt x="1211" y="9118"/>
                </a:cubicBezTo>
                <a:cubicBezTo>
                  <a:pt x="1177" y="9118"/>
                  <a:pt x="1142" y="9120"/>
                  <a:pt x="1108" y="9125"/>
                </a:cubicBezTo>
                <a:cubicBezTo>
                  <a:pt x="774" y="9173"/>
                  <a:pt x="512" y="9470"/>
                  <a:pt x="453" y="9780"/>
                </a:cubicBezTo>
                <a:cubicBezTo>
                  <a:pt x="381" y="10101"/>
                  <a:pt x="477" y="10447"/>
                  <a:pt x="655" y="10721"/>
                </a:cubicBezTo>
                <a:cubicBezTo>
                  <a:pt x="834" y="10994"/>
                  <a:pt x="1108" y="11209"/>
                  <a:pt x="1370" y="11399"/>
                </a:cubicBezTo>
                <a:cubicBezTo>
                  <a:pt x="1846" y="11745"/>
                  <a:pt x="2370" y="12006"/>
                  <a:pt x="3394" y="12340"/>
                </a:cubicBezTo>
                <a:cubicBezTo>
                  <a:pt x="3144" y="13126"/>
                  <a:pt x="2917" y="13935"/>
                  <a:pt x="2715" y="14733"/>
                </a:cubicBezTo>
                <a:cubicBezTo>
                  <a:pt x="2644" y="13995"/>
                  <a:pt x="2263" y="13257"/>
                  <a:pt x="1703" y="12768"/>
                </a:cubicBezTo>
                <a:cubicBezTo>
                  <a:pt x="1512" y="12602"/>
                  <a:pt x="1298" y="12459"/>
                  <a:pt x="1060" y="12399"/>
                </a:cubicBezTo>
                <a:cubicBezTo>
                  <a:pt x="982" y="12380"/>
                  <a:pt x="899" y="12369"/>
                  <a:pt x="816" y="12369"/>
                </a:cubicBezTo>
                <a:cubicBezTo>
                  <a:pt x="645" y="12369"/>
                  <a:pt x="474" y="12414"/>
                  <a:pt x="346" y="12518"/>
                </a:cubicBezTo>
                <a:cubicBezTo>
                  <a:pt x="84" y="12721"/>
                  <a:pt x="0" y="13102"/>
                  <a:pt x="84" y="13423"/>
                </a:cubicBezTo>
                <a:cubicBezTo>
                  <a:pt x="155" y="13757"/>
                  <a:pt x="346" y="14019"/>
                  <a:pt x="572" y="14269"/>
                </a:cubicBezTo>
                <a:cubicBezTo>
                  <a:pt x="1003" y="14776"/>
                  <a:pt x="1503" y="15224"/>
                  <a:pt x="2337" y="15224"/>
                </a:cubicBezTo>
                <a:cubicBezTo>
                  <a:pt x="2424" y="15224"/>
                  <a:pt x="2514" y="15219"/>
                  <a:pt x="2608" y="15209"/>
                </a:cubicBezTo>
                <a:lnTo>
                  <a:pt x="2608" y="15209"/>
                </a:lnTo>
                <a:cubicBezTo>
                  <a:pt x="2203" y="16852"/>
                  <a:pt x="1882" y="18495"/>
                  <a:pt x="1608" y="20150"/>
                </a:cubicBezTo>
                <a:cubicBezTo>
                  <a:pt x="1334" y="21877"/>
                  <a:pt x="1120" y="23615"/>
                  <a:pt x="941" y="25341"/>
                </a:cubicBezTo>
                <a:cubicBezTo>
                  <a:pt x="934" y="25408"/>
                  <a:pt x="991" y="25448"/>
                  <a:pt x="1044" y="25448"/>
                </a:cubicBezTo>
                <a:cubicBezTo>
                  <a:pt x="1086" y="25448"/>
                  <a:pt x="1126" y="25423"/>
                  <a:pt x="1131" y="25365"/>
                </a:cubicBezTo>
                <a:cubicBezTo>
                  <a:pt x="1453" y="22305"/>
                  <a:pt x="1882" y="19257"/>
                  <a:pt x="2548" y="16269"/>
                </a:cubicBezTo>
                <a:cubicBezTo>
                  <a:pt x="2715" y="15507"/>
                  <a:pt x="2905" y="14769"/>
                  <a:pt x="3120" y="14019"/>
                </a:cubicBezTo>
                <a:cubicBezTo>
                  <a:pt x="3168" y="14020"/>
                  <a:pt x="3216" y="14021"/>
                  <a:pt x="3264" y="14021"/>
                </a:cubicBezTo>
                <a:cubicBezTo>
                  <a:pt x="4641" y="14021"/>
                  <a:pt x="5960" y="13364"/>
                  <a:pt x="6846" y="12340"/>
                </a:cubicBezTo>
                <a:cubicBezTo>
                  <a:pt x="7025" y="12149"/>
                  <a:pt x="7192" y="11876"/>
                  <a:pt x="7108" y="11625"/>
                </a:cubicBezTo>
                <a:cubicBezTo>
                  <a:pt x="7049" y="11459"/>
                  <a:pt x="6870" y="11352"/>
                  <a:pt x="6692" y="11328"/>
                </a:cubicBezTo>
                <a:cubicBezTo>
                  <a:pt x="6648" y="11319"/>
                  <a:pt x="6604" y="11315"/>
                  <a:pt x="6561" y="11315"/>
                </a:cubicBezTo>
                <a:cubicBezTo>
                  <a:pt x="6426" y="11315"/>
                  <a:pt x="6291" y="11351"/>
                  <a:pt x="6156" y="11387"/>
                </a:cubicBezTo>
                <a:cubicBezTo>
                  <a:pt x="4846" y="11745"/>
                  <a:pt x="3715" y="12697"/>
                  <a:pt x="3132" y="13935"/>
                </a:cubicBezTo>
                <a:cubicBezTo>
                  <a:pt x="3382" y="12995"/>
                  <a:pt x="3667" y="12066"/>
                  <a:pt x="3989" y="11161"/>
                </a:cubicBezTo>
                <a:cubicBezTo>
                  <a:pt x="4153" y="11173"/>
                  <a:pt x="4316" y="11179"/>
                  <a:pt x="4478" y="11179"/>
                </a:cubicBezTo>
                <a:cubicBezTo>
                  <a:pt x="5642" y="11179"/>
                  <a:pt x="6739" y="10880"/>
                  <a:pt x="7680" y="10316"/>
                </a:cubicBezTo>
                <a:cubicBezTo>
                  <a:pt x="7835" y="10221"/>
                  <a:pt x="7978" y="10125"/>
                  <a:pt x="8073" y="9971"/>
                </a:cubicBezTo>
                <a:cubicBezTo>
                  <a:pt x="8156" y="9828"/>
                  <a:pt x="8192" y="9613"/>
                  <a:pt x="8073" y="9482"/>
                </a:cubicBezTo>
                <a:cubicBezTo>
                  <a:pt x="7966" y="9351"/>
                  <a:pt x="7775" y="9316"/>
                  <a:pt x="7597" y="9316"/>
                </a:cubicBezTo>
                <a:cubicBezTo>
                  <a:pt x="7545" y="9314"/>
                  <a:pt x="7494" y="9313"/>
                  <a:pt x="7443" y="9313"/>
                </a:cubicBezTo>
                <a:cubicBezTo>
                  <a:pt x="6196" y="9313"/>
                  <a:pt x="4955" y="9865"/>
                  <a:pt x="4132" y="10780"/>
                </a:cubicBezTo>
                <a:cubicBezTo>
                  <a:pt x="4382" y="10066"/>
                  <a:pt x="4668" y="9363"/>
                  <a:pt x="4941" y="8673"/>
                </a:cubicBezTo>
                <a:cubicBezTo>
                  <a:pt x="5419" y="8820"/>
                  <a:pt x="5901" y="8887"/>
                  <a:pt x="6380" y="8887"/>
                </a:cubicBezTo>
                <a:cubicBezTo>
                  <a:pt x="7213" y="8887"/>
                  <a:pt x="8035" y="8684"/>
                  <a:pt x="8799" y="8351"/>
                </a:cubicBezTo>
                <a:cubicBezTo>
                  <a:pt x="8990" y="8280"/>
                  <a:pt x="9192" y="8173"/>
                  <a:pt x="9323" y="8018"/>
                </a:cubicBezTo>
                <a:cubicBezTo>
                  <a:pt x="9454" y="7863"/>
                  <a:pt x="9525" y="7637"/>
                  <a:pt x="9442" y="7446"/>
                </a:cubicBezTo>
                <a:cubicBezTo>
                  <a:pt x="9323" y="7208"/>
                  <a:pt x="9013" y="7125"/>
                  <a:pt x="8740" y="7113"/>
                </a:cubicBezTo>
                <a:cubicBezTo>
                  <a:pt x="8665" y="7110"/>
                  <a:pt x="8591" y="7108"/>
                  <a:pt x="8517" y="7108"/>
                </a:cubicBezTo>
                <a:cubicBezTo>
                  <a:pt x="7234" y="7108"/>
                  <a:pt x="5959" y="7592"/>
                  <a:pt x="5025" y="8470"/>
                </a:cubicBezTo>
                <a:lnTo>
                  <a:pt x="5418" y="7577"/>
                </a:lnTo>
                <a:cubicBezTo>
                  <a:pt x="5584" y="7232"/>
                  <a:pt x="5751" y="6911"/>
                  <a:pt x="5918" y="6565"/>
                </a:cubicBezTo>
                <a:cubicBezTo>
                  <a:pt x="7418" y="6553"/>
                  <a:pt x="8656" y="6565"/>
                  <a:pt x="9811" y="6161"/>
                </a:cubicBezTo>
                <a:cubicBezTo>
                  <a:pt x="10097" y="6053"/>
                  <a:pt x="10418" y="5863"/>
                  <a:pt x="10395" y="5565"/>
                </a:cubicBezTo>
                <a:cubicBezTo>
                  <a:pt x="10359" y="5268"/>
                  <a:pt x="10002" y="5125"/>
                  <a:pt x="9704" y="5077"/>
                </a:cubicBezTo>
                <a:cubicBezTo>
                  <a:pt x="9532" y="5055"/>
                  <a:pt x="9359" y="5044"/>
                  <a:pt x="9186" y="5044"/>
                </a:cubicBezTo>
                <a:cubicBezTo>
                  <a:pt x="7956" y="5044"/>
                  <a:pt x="6723" y="5590"/>
                  <a:pt x="5930" y="6530"/>
                </a:cubicBezTo>
                <a:cubicBezTo>
                  <a:pt x="6287" y="5839"/>
                  <a:pt x="6668" y="5137"/>
                  <a:pt x="7085" y="4470"/>
                </a:cubicBezTo>
                <a:cubicBezTo>
                  <a:pt x="7575" y="4657"/>
                  <a:pt x="8071" y="4732"/>
                  <a:pt x="8566" y="4732"/>
                </a:cubicBezTo>
                <a:cubicBezTo>
                  <a:pt x="9080" y="4732"/>
                  <a:pt x="9593" y="4651"/>
                  <a:pt x="10097" y="4529"/>
                </a:cubicBezTo>
                <a:cubicBezTo>
                  <a:pt x="10287" y="4482"/>
                  <a:pt x="10502" y="4422"/>
                  <a:pt x="10656" y="4303"/>
                </a:cubicBezTo>
                <a:cubicBezTo>
                  <a:pt x="10823" y="4184"/>
                  <a:pt x="10954" y="3994"/>
                  <a:pt x="10954" y="3791"/>
                </a:cubicBezTo>
                <a:cubicBezTo>
                  <a:pt x="10978" y="3577"/>
                  <a:pt x="10811" y="3374"/>
                  <a:pt x="10621" y="3291"/>
                </a:cubicBezTo>
                <a:cubicBezTo>
                  <a:pt x="10450" y="3211"/>
                  <a:pt x="10270" y="3181"/>
                  <a:pt x="10082" y="3181"/>
                </a:cubicBezTo>
                <a:cubicBezTo>
                  <a:pt x="10047" y="3181"/>
                  <a:pt x="10013" y="3182"/>
                  <a:pt x="9978" y="3184"/>
                </a:cubicBezTo>
                <a:cubicBezTo>
                  <a:pt x="8966" y="3196"/>
                  <a:pt x="7966" y="3601"/>
                  <a:pt x="7227" y="4303"/>
                </a:cubicBezTo>
                <a:cubicBezTo>
                  <a:pt x="7406" y="4005"/>
                  <a:pt x="7597" y="3720"/>
                  <a:pt x="7787" y="3422"/>
                </a:cubicBezTo>
                <a:cubicBezTo>
                  <a:pt x="9013" y="2696"/>
                  <a:pt x="10109" y="1993"/>
                  <a:pt x="10930" y="1029"/>
                </a:cubicBezTo>
                <a:cubicBezTo>
                  <a:pt x="11133" y="791"/>
                  <a:pt x="11311" y="434"/>
                  <a:pt x="11133" y="184"/>
                </a:cubicBezTo>
                <a:cubicBezTo>
                  <a:pt x="11042" y="51"/>
                  <a:pt x="10889" y="0"/>
                  <a:pt x="107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 flipH="1" rot="10800000">
            <a:off x="0" y="4131909"/>
            <a:ext cx="1693368" cy="1011591"/>
          </a:xfrm>
          <a:custGeom>
            <a:rect b="b" l="l" r="r" t="t"/>
            <a:pathLst>
              <a:path extrusionOk="0" h="21694" w="36315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 rot="-1127788">
            <a:off x="8789833" y="2758469"/>
            <a:ext cx="554587" cy="1143119"/>
          </a:xfrm>
          <a:custGeom>
            <a:rect b="b" l="l" r="r" t="t"/>
            <a:pathLst>
              <a:path extrusionOk="0" h="17820" w="8645">
                <a:moveTo>
                  <a:pt x="1525" y="1"/>
                </a:moveTo>
                <a:cubicBezTo>
                  <a:pt x="1393" y="1"/>
                  <a:pt x="1263" y="33"/>
                  <a:pt x="1143" y="107"/>
                </a:cubicBezTo>
                <a:cubicBezTo>
                  <a:pt x="715" y="393"/>
                  <a:pt x="774" y="1048"/>
                  <a:pt x="965" y="1536"/>
                </a:cubicBezTo>
                <a:cubicBezTo>
                  <a:pt x="1370" y="2607"/>
                  <a:pt x="2084" y="3548"/>
                  <a:pt x="3322" y="4191"/>
                </a:cubicBezTo>
                <a:cubicBezTo>
                  <a:pt x="3584" y="4870"/>
                  <a:pt x="3846" y="5572"/>
                  <a:pt x="4084" y="6275"/>
                </a:cubicBezTo>
                <a:cubicBezTo>
                  <a:pt x="3441" y="5441"/>
                  <a:pt x="2560" y="4786"/>
                  <a:pt x="1584" y="4441"/>
                </a:cubicBezTo>
                <a:cubicBezTo>
                  <a:pt x="1399" y="4379"/>
                  <a:pt x="1195" y="4333"/>
                  <a:pt x="1001" y="4333"/>
                </a:cubicBezTo>
                <a:cubicBezTo>
                  <a:pt x="784" y="4333"/>
                  <a:pt x="580" y="4391"/>
                  <a:pt x="429" y="4548"/>
                </a:cubicBezTo>
                <a:cubicBezTo>
                  <a:pt x="227" y="4774"/>
                  <a:pt x="227" y="5132"/>
                  <a:pt x="358" y="5394"/>
                </a:cubicBezTo>
                <a:cubicBezTo>
                  <a:pt x="488" y="5667"/>
                  <a:pt x="727" y="5858"/>
                  <a:pt x="989" y="6036"/>
                </a:cubicBezTo>
                <a:cubicBezTo>
                  <a:pt x="1846" y="6644"/>
                  <a:pt x="2894" y="7013"/>
                  <a:pt x="4322" y="7049"/>
                </a:cubicBezTo>
                <a:cubicBezTo>
                  <a:pt x="4560" y="7822"/>
                  <a:pt x="4775" y="8596"/>
                  <a:pt x="4989" y="9370"/>
                </a:cubicBezTo>
                <a:cubicBezTo>
                  <a:pt x="4179" y="8251"/>
                  <a:pt x="2905" y="7477"/>
                  <a:pt x="1548" y="7299"/>
                </a:cubicBezTo>
                <a:cubicBezTo>
                  <a:pt x="1422" y="7281"/>
                  <a:pt x="1297" y="7270"/>
                  <a:pt x="1174" y="7270"/>
                </a:cubicBezTo>
                <a:cubicBezTo>
                  <a:pt x="960" y="7270"/>
                  <a:pt x="752" y="7303"/>
                  <a:pt x="548" y="7394"/>
                </a:cubicBezTo>
                <a:cubicBezTo>
                  <a:pt x="238" y="7537"/>
                  <a:pt x="0" y="7870"/>
                  <a:pt x="60" y="8192"/>
                </a:cubicBezTo>
                <a:cubicBezTo>
                  <a:pt x="119" y="8608"/>
                  <a:pt x="584" y="8834"/>
                  <a:pt x="989" y="8989"/>
                </a:cubicBezTo>
                <a:cubicBezTo>
                  <a:pt x="2203" y="9418"/>
                  <a:pt x="3489" y="9668"/>
                  <a:pt x="5120" y="9799"/>
                </a:cubicBezTo>
                <a:cubicBezTo>
                  <a:pt x="5394" y="10847"/>
                  <a:pt x="5608" y="11906"/>
                  <a:pt x="5822" y="12954"/>
                </a:cubicBezTo>
                <a:cubicBezTo>
                  <a:pt x="5477" y="12454"/>
                  <a:pt x="5108" y="11966"/>
                  <a:pt x="4644" y="11549"/>
                </a:cubicBezTo>
                <a:cubicBezTo>
                  <a:pt x="4037" y="10989"/>
                  <a:pt x="3275" y="10597"/>
                  <a:pt x="2453" y="10549"/>
                </a:cubicBezTo>
                <a:cubicBezTo>
                  <a:pt x="2403" y="10544"/>
                  <a:pt x="2353" y="10542"/>
                  <a:pt x="2303" y="10542"/>
                </a:cubicBezTo>
                <a:cubicBezTo>
                  <a:pt x="2089" y="10542"/>
                  <a:pt x="1872" y="10586"/>
                  <a:pt x="1679" y="10692"/>
                </a:cubicBezTo>
                <a:cubicBezTo>
                  <a:pt x="1441" y="10811"/>
                  <a:pt x="1262" y="11049"/>
                  <a:pt x="1250" y="11323"/>
                </a:cubicBezTo>
                <a:cubicBezTo>
                  <a:pt x="1239" y="11787"/>
                  <a:pt x="1703" y="12109"/>
                  <a:pt x="2096" y="12299"/>
                </a:cubicBezTo>
                <a:cubicBezTo>
                  <a:pt x="3310" y="12918"/>
                  <a:pt x="4584" y="13371"/>
                  <a:pt x="5894" y="13454"/>
                </a:cubicBezTo>
                <a:cubicBezTo>
                  <a:pt x="5953" y="13787"/>
                  <a:pt x="6013" y="14133"/>
                  <a:pt x="6061" y="14466"/>
                </a:cubicBezTo>
                <a:cubicBezTo>
                  <a:pt x="6227" y="15538"/>
                  <a:pt x="6346" y="16609"/>
                  <a:pt x="6430" y="17681"/>
                </a:cubicBezTo>
                <a:cubicBezTo>
                  <a:pt x="6436" y="17772"/>
                  <a:pt x="6516" y="17819"/>
                  <a:pt x="6591" y="17819"/>
                </a:cubicBezTo>
                <a:cubicBezTo>
                  <a:pt x="6664" y="17819"/>
                  <a:pt x="6733" y="17774"/>
                  <a:pt x="6727" y="17681"/>
                </a:cubicBezTo>
                <a:cubicBezTo>
                  <a:pt x="6561" y="15835"/>
                  <a:pt x="6311" y="13990"/>
                  <a:pt x="5942" y="12156"/>
                </a:cubicBezTo>
                <a:cubicBezTo>
                  <a:pt x="7156" y="11513"/>
                  <a:pt x="7989" y="10382"/>
                  <a:pt x="8466" y="9108"/>
                </a:cubicBezTo>
                <a:cubicBezTo>
                  <a:pt x="8573" y="8823"/>
                  <a:pt x="8644" y="8465"/>
                  <a:pt x="8454" y="8239"/>
                </a:cubicBezTo>
                <a:cubicBezTo>
                  <a:pt x="8360" y="8137"/>
                  <a:pt x="8204" y="8083"/>
                  <a:pt x="8041" y="8083"/>
                </a:cubicBezTo>
                <a:cubicBezTo>
                  <a:pt x="7976" y="8083"/>
                  <a:pt x="7910" y="8091"/>
                  <a:pt x="7847" y="8108"/>
                </a:cubicBezTo>
                <a:cubicBezTo>
                  <a:pt x="7620" y="8168"/>
                  <a:pt x="7442" y="8311"/>
                  <a:pt x="7275" y="8465"/>
                </a:cubicBezTo>
                <a:cubicBezTo>
                  <a:pt x="6418" y="9251"/>
                  <a:pt x="5894" y="10382"/>
                  <a:pt x="5822" y="11549"/>
                </a:cubicBezTo>
                <a:cubicBezTo>
                  <a:pt x="5632" y="10632"/>
                  <a:pt x="5406" y="9739"/>
                  <a:pt x="5168" y="8846"/>
                </a:cubicBezTo>
                <a:cubicBezTo>
                  <a:pt x="6644" y="8346"/>
                  <a:pt x="7454" y="6894"/>
                  <a:pt x="7716" y="5334"/>
                </a:cubicBezTo>
                <a:cubicBezTo>
                  <a:pt x="7775" y="4953"/>
                  <a:pt x="7739" y="4441"/>
                  <a:pt x="7370" y="4274"/>
                </a:cubicBezTo>
                <a:cubicBezTo>
                  <a:pt x="7304" y="4248"/>
                  <a:pt x="7235" y="4236"/>
                  <a:pt x="7165" y="4236"/>
                </a:cubicBezTo>
                <a:cubicBezTo>
                  <a:pt x="6984" y="4236"/>
                  <a:pt x="6798" y="4314"/>
                  <a:pt x="6644" y="4417"/>
                </a:cubicBezTo>
                <a:cubicBezTo>
                  <a:pt x="5942" y="4846"/>
                  <a:pt x="5489" y="5620"/>
                  <a:pt x="5287" y="6406"/>
                </a:cubicBezTo>
                <a:cubicBezTo>
                  <a:pt x="5108" y="7120"/>
                  <a:pt x="5096" y="7846"/>
                  <a:pt x="5096" y="8596"/>
                </a:cubicBezTo>
                <a:cubicBezTo>
                  <a:pt x="4894" y="7894"/>
                  <a:pt x="4691" y="7215"/>
                  <a:pt x="4465" y="6525"/>
                </a:cubicBezTo>
                <a:cubicBezTo>
                  <a:pt x="4203" y="5703"/>
                  <a:pt x="3906" y="4893"/>
                  <a:pt x="3584" y="4084"/>
                </a:cubicBezTo>
                <a:cubicBezTo>
                  <a:pt x="3822" y="2810"/>
                  <a:pt x="3429" y="1417"/>
                  <a:pt x="2513" y="500"/>
                </a:cubicBezTo>
                <a:cubicBezTo>
                  <a:pt x="2252" y="231"/>
                  <a:pt x="1879" y="1"/>
                  <a:pt x="152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8"/>
          <p:cNvSpPr/>
          <p:nvPr/>
        </p:nvSpPr>
        <p:spPr>
          <a:xfrm flipH="1" rot="10800000">
            <a:off x="50" y="16"/>
            <a:ext cx="9144142" cy="211656"/>
          </a:xfrm>
          <a:custGeom>
            <a:rect b="b" l="l" r="r" t="t"/>
            <a:pathLst>
              <a:path extrusionOk="0" h="21272" w="131613">
                <a:moveTo>
                  <a:pt x="37604" y="1"/>
                </a:moveTo>
                <a:cubicBezTo>
                  <a:pt x="25066" y="1"/>
                  <a:pt x="12521" y="624"/>
                  <a:pt x="0" y="1543"/>
                </a:cubicBezTo>
                <a:lnTo>
                  <a:pt x="0" y="21272"/>
                </a:lnTo>
                <a:lnTo>
                  <a:pt x="131612" y="21272"/>
                </a:lnTo>
                <a:lnTo>
                  <a:pt x="131612" y="6770"/>
                </a:lnTo>
                <a:cubicBezTo>
                  <a:pt x="131189" y="6773"/>
                  <a:pt x="130767" y="6774"/>
                  <a:pt x="130344" y="6774"/>
                </a:cubicBezTo>
                <a:cubicBezTo>
                  <a:pt x="106838" y="6774"/>
                  <a:pt x="83074" y="2288"/>
                  <a:pt x="59460" y="698"/>
                </a:cubicBezTo>
                <a:cubicBezTo>
                  <a:pt x="52181" y="212"/>
                  <a:pt x="44894" y="1"/>
                  <a:pt x="3760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50" y="4924166"/>
            <a:ext cx="9144142" cy="211656"/>
          </a:xfrm>
          <a:custGeom>
            <a:rect b="b" l="l" r="r" t="t"/>
            <a:pathLst>
              <a:path extrusionOk="0" h="21272" w="131613">
                <a:moveTo>
                  <a:pt x="37604" y="1"/>
                </a:moveTo>
                <a:cubicBezTo>
                  <a:pt x="25066" y="1"/>
                  <a:pt x="12521" y="624"/>
                  <a:pt x="0" y="1543"/>
                </a:cubicBezTo>
                <a:lnTo>
                  <a:pt x="0" y="21272"/>
                </a:lnTo>
                <a:lnTo>
                  <a:pt x="131612" y="21272"/>
                </a:lnTo>
                <a:lnTo>
                  <a:pt x="131612" y="6770"/>
                </a:lnTo>
                <a:cubicBezTo>
                  <a:pt x="131189" y="6773"/>
                  <a:pt x="130767" y="6774"/>
                  <a:pt x="130344" y="6774"/>
                </a:cubicBezTo>
                <a:cubicBezTo>
                  <a:pt x="106838" y="6774"/>
                  <a:pt x="83074" y="2288"/>
                  <a:pt x="59460" y="698"/>
                </a:cubicBezTo>
                <a:cubicBezTo>
                  <a:pt x="52181" y="212"/>
                  <a:pt x="44894" y="1"/>
                  <a:pt x="3760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/>
          <p:nvPr/>
        </p:nvSpPr>
        <p:spPr>
          <a:xfrm>
            <a:off x="5968925" y="100"/>
            <a:ext cx="3176700" cy="5143500"/>
          </a:xfrm>
          <a:prstGeom prst="rect">
            <a:avLst/>
          </a:pr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9"/>
          <p:cNvSpPr txBox="1"/>
          <p:nvPr>
            <p:ph type="title"/>
          </p:nvPr>
        </p:nvSpPr>
        <p:spPr>
          <a:xfrm>
            <a:off x="732300" y="1242800"/>
            <a:ext cx="3176700" cy="18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732300" y="3310025"/>
            <a:ext cx="31767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95" name="Google Shape;95;p19"/>
          <p:cNvSpPr/>
          <p:nvPr/>
        </p:nvSpPr>
        <p:spPr>
          <a:xfrm flipH="1" rot="5400000">
            <a:off x="3496187" y="2444956"/>
            <a:ext cx="5143056" cy="254032"/>
          </a:xfrm>
          <a:custGeom>
            <a:rect b="b" l="l" r="r" t="t"/>
            <a:pathLst>
              <a:path extrusionOk="0" h="8516" w="53984">
                <a:moveTo>
                  <a:pt x="46657" y="1"/>
                </a:moveTo>
                <a:cubicBezTo>
                  <a:pt x="46074" y="1"/>
                  <a:pt x="45488" y="51"/>
                  <a:pt x="44899" y="169"/>
                </a:cubicBezTo>
                <a:cubicBezTo>
                  <a:pt x="43542" y="431"/>
                  <a:pt x="42387" y="1407"/>
                  <a:pt x="41470" y="2038"/>
                </a:cubicBezTo>
                <a:cubicBezTo>
                  <a:pt x="39232" y="3574"/>
                  <a:pt x="37029" y="4872"/>
                  <a:pt x="33612" y="5336"/>
                </a:cubicBezTo>
                <a:cubicBezTo>
                  <a:pt x="32989" y="5416"/>
                  <a:pt x="32472" y="5460"/>
                  <a:pt x="31980" y="5460"/>
                </a:cubicBezTo>
                <a:cubicBezTo>
                  <a:pt x="31371" y="5460"/>
                  <a:pt x="30802" y="5392"/>
                  <a:pt x="30123" y="5241"/>
                </a:cubicBezTo>
                <a:cubicBezTo>
                  <a:pt x="29750" y="5162"/>
                  <a:pt x="28846" y="5072"/>
                  <a:pt x="27839" y="5072"/>
                </a:cubicBezTo>
                <a:cubicBezTo>
                  <a:pt x="26724" y="5072"/>
                  <a:pt x="25482" y="5182"/>
                  <a:pt x="24694" y="5538"/>
                </a:cubicBezTo>
                <a:cubicBezTo>
                  <a:pt x="23539" y="6071"/>
                  <a:pt x="22016" y="6265"/>
                  <a:pt x="20469" y="6265"/>
                </a:cubicBezTo>
                <a:cubicBezTo>
                  <a:pt x="19146" y="6265"/>
                  <a:pt x="17804" y="6123"/>
                  <a:pt x="16657" y="5931"/>
                </a:cubicBezTo>
                <a:cubicBezTo>
                  <a:pt x="14636" y="5589"/>
                  <a:pt x="12849" y="5387"/>
                  <a:pt x="11110" y="5387"/>
                </a:cubicBezTo>
                <a:cubicBezTo>
                  <a:pt x="8793" y="5387"/>
                  <a:pt x="6562" y="5746"/>
                  <a:pt x="3977" y="6610"/>
                </a:cubicBezTo>
                <a:cubicBezTo>
                  <a:pt x="2417" y="7134"/>
                  <a:pt x="1179" y="7801"/>
                  <a:pt x="0" y="8515"/>
                </a:cubicBezTo>
                <a:lnTo>
                  <a:pt x="53983" y="8515"/>
                </a:lnTo>
                <a:lnTo>
                  <a:pt x="53983" y="1574"/>
                </a:lnTo>
                <a:cubicBezTo>
                  <a:pt x="51696" y="973"/>
                  <a:pt x="49211" y="1"/>
                  <a:pt x="466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19"/>
          <p:cNvGrpSpPr/>
          <p:nvPr/>
        </p:nvGrpSpPr>
        <p:grpSpPr>
          <a:xfrm>
            <a:off x="7055593" y="4506580"/>
            <a:ext cx="1476421" cy="195029"/>
            <a:chOff x="213125" y="197550"/>
            <a:chExt cx="1737375" cy="229500"/>
          </a:xfrm>
        </p:grpSpPr>
        <p:cxnSp>
          <p:nvCxnSpPr>
            <p:cNvPr id="97" name="Google Shape;97;p19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" name="Google Shape;98;p19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" name="Google Shape;99;p19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19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19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" name="Google Shape;102;p19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19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19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" name="Google Shape;105;p19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19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19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" name="Google Shape;108;p19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829400" y="1476375"/>
            <a:ext cx="5485800" cy="22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1" name="Google Shape;111;p20"/>
          <p:cNvSpPr/>
          <p:nvPr/>
        </p:nvSpPr>
        <p:spPr>
          <a:xfrm flipH="1" rot="5400000">
            <a:off x="944594" y="2800194"/>
            <a:ext cx="1398787" cy="3287825"/>
          </a:xfrm>
          <a:custGeom>
            <a:rect b="b" l="l" r="r" t="t"/>
            <a:pathLst>
              <a:path extrusionOk="0" h="42887" w="34148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20"/>
          <p:cNvGrpSpPr/>
          <p:nvPr/>
        </p:nvGrpSpPr>
        <p:grpSpPr>
          <a:xfrm>
            <a:off x="3833789" y="4506580"/>
            <a:ext cx="1476421" cy="195029"/>
            <a:chOff x="213125" y="197550"/>
            <a:chExt cx="1737375" cy="229500"/>
          </a:xfrm>
        </p:grpSpPr>
        <p:cxnSp>
          <p:nvCxnSpPr>
            <p:cNvPr id="113" name="Google Shape;113;p20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" name="Google Shape;114;p20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20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" name="Google Shape;116;p20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" name="Google Shape;117;p20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20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20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Google Shape;120;p20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20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" name="Google Shape;122;p20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p20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20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5" name="Google Shape;125;p20"/>
          <p:cNvSpPr/>
          <p:nvPr/>
        </p:nvSpPr>
        <p:spPr>
          <a:xfrm flipH="1">
            <a:off x="7594801" y="-3"/>
            <a:ext cx="1549198" cy="925466"/>
          </a:xfrm>
          <a:custGeom>
            <a:rect b="b" l="l" r="r" t="t"/>
            <a:pathLst>
              <a:path extrusionOk="0" h="21694" w="36315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20"/>
          <p:cNvGrpSpPr/>
          <p:nvPr/>
        </p:nvGrpSpPr>
        <p:grpSpPr>
          <a:xfrm>
            <a:off x="3833789" y="441855"/>
            <a:ext cx="1476421" cy="195029"/>
            <a:chOff x="213125" y="197550"/>
            <a:chExt cx="1737375" cy="229500"/>
          </a:xfrm>
        </p:grpSpPr>
        <p:cxnSp>
          <p:nvCxnSpPr>
            <p:cNvPr id="127" name="Google Shape;127;p20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" name="Google Shape;128;p20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" name="Google Shape;129;p20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" name="Google Shape;130;p20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" name="Google Shape;131;p20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20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" name="Google Shape;133;p20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20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" name="Google Shape;135;p20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20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" name="Google Shape;137;p20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20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1951200" y="490350"/>
            <a:ext cx="52416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1" name="Google Shape;141;p21"/>
          <p:cNvSpPr txBox="1"/>
          <p:nvPr>
            <p:ph idx="1" type="subTitle"/>
          </p:nvPr>
        </p:nvSpPr>
        <p:spPr>
          <a:xfrm>
            <a:off x="2236800" y="3680700"/>
            <a:ext cx="46704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142" name="Google Shape;142;p21"/>
          <p:cNvSpPr/>
          <p:nvPr/>
        </p:nvSpPr>
        <p:spPr>
          <a:xfrm flipH="1">
            <a:off x="298566" y="2611682"/>
            <a:ext cx="725665" cy="1632490"/>
          </a:xfrm>
          <a:custGeom>
            <a:rect b="b" l="l" r="r" t="t"/>
            <a:pathLst>
              <a:path extrusionOk="0" h="25449" w="11312">
                <a:moveTo>
                  <a:pt x="10726" y="0"/>
                </a:moveTo>
                <a:cubicBezTo>
                  <a:pt x="10611" y="0"/>
                  <a:pt x="10491" y="25"/>
                  <a:pt x="10383" y="65"/>
                </a:cubicBezTo>
                <a:cubicBezTo>
                  <a:pt x="9633" y="279"/>
                  <a:pt x="8990" y="803"/>
                  <a:pt x="8549" y="1434"/>
                </a:cubicBezTo>
                <a:cubicBezTo>
                  <a:pt x="8156" y="1946"/>
                  <a:pt x="7906" y="2565"/>
                  <a:pt x="7716" y="3184"/>
                </a:cubicBezTo>
                <a:cubicBezTo>
                  <a:pt x="7418" y="3613"/>
                  <a:pt x="7132" y="4065"/>
                  <a:pt x="6858" y="4506"/>
                </a:cubicBezTo>
                <a:cubicBezTo>
                  <a:pt x="7013" y="3732"/>
                  <a:pt x="7061" y="2934"/>
                  <a:pt x="6751" y="2220"/>
                </a:cubicBezTo>
                <a:cubicBezTo>
                  <a:pt x="6668" y="2053"/>
                  <a:pt x="6585" y="1886"/>
                  <a:pt x="6454" y="1767"/>
                </a:cubicBezTo>
                <a:cubicBezTo>
                  <a:pt x="6349" y="1680"/>
                  <a:pt x="6219" y="1625"/>
                  <a:pt x="6087" y="1625"/>
                </a:cubicBezTo>
                <a:cubicBezTo>
                  <a:pt x="6038" y="1625"/>
                  <a:pt x="5989" y="1632"/>
                  <a:pt x="5942" y="1648"/>
                </a:cubicBezTo>
                <a:cubicBezTo>
                  <a:pt x="5680" y="1731"/>
                  <a:pt x="5572" y="2041"/>
                  <a:pt x="5513" y="2303"/>
                </a:cubicBezTo>
                <a:cubicBezTo>
                  <a:pt x="5334" y="3196"/>
                  <a:pt x="5513" y="4136"/>
                  <a:pt x="6573" y="5006"/>
                </a:cubicBezTo>
                <a:cubicBezTo>
                  <a:pt x="6227" y="5601"/>
                  <a:pt x="5918" y="6196"/>
                  <a:pt x="5596" y="6803"/>
                </a:cubicBezTo>
                <a:cubicBezTo>
                  <a:pt x="5739" y="5970"/>
                  <a:pt x="5561" y="5089"/>
                  <a:pt x="5108" y="4386"/>
                </a:cubicBezTo>
                <a:cubicBezTo>
                  <a:pt x="5001" y="4244"/>
                  <a:pt x="4906" y="4089"/>
                  <a:pt x="4739" y="3994"/>
                </a:cubicBezTo>
                <a:cubicBezTo>
                  <a:pt x="4643" y="3927"/>
                  <a:pt x="4528" y="3888"/>
                  <a:pt x="4415" y="3888"/>
                </a:cubicBezTo>
                <a:cubicBezTo>
                  <a:pt x="4347" y="3888"/>
                  <a:pt x="4278" y="3902"/>
                  <a:pt x="4215" y="3934"/>
                </a:cubicBezTo>
                <a:cubicBezTo>
                  <a:pt x="3953" y="4053"/>
                  <a:pt x="3858" y="4386"/>
                  <a:pt x="3858" y="4684"/>
                </a:cubicBezTo>
                <a:cubicBezTo>
                  <a:pt x="3846" y="5637"/>
                  <a:pt x="4263" y="6589"/>
                  <a:pt x="5346" y="7339"/>
                </a:cubicBezTo>
                <a:cubicBezTo>
                  <a:pt x="5061" y="7946"/>
                  <a:pt x="4787" y="8554"/>
                  <a:pt x="4525" y="9185"/>
                </a:cubicBezTo>
                <a:cubicBezTo>
                  <a:pt x="4560" y="8732"/>
                  <a:pt x="4560" y="8280"/>
                  <a:pt x="4453" y="7839"/>
                </a:cubicBezTo>
                <a:cubicBezTo>
                  <a:pt x="4310" y="7149"/>
                  <a:pt x="3918" y="6458"/>
                  <a:pt x="3310" y="6101"/>
                </a:cubicBezTo>
                <a:cubicBezTo>
                  <a:pt x="3192" y="6042"/>
                  <a:pt x="3063" y="5983"/>
                  <a:pt x="2938" y="5983"/>
                </a:cubicBezTo>
                <a:cubicBezTo>
                  <a:pt x="2886" y="5983"/>
                  <a:pt x="2835" y="5993"/>
                  <a:pt x="2786" y="6018"/>
                </a:cubicBezTo>
                <a:cubicBezTo>
                  <a:pt x="2596" y="6101"/>
                  <a:pt x="2536" y="6375"/>
                  <a:pt x="2524" y="6577"/>
                </a:cubicBezTo>
                <a:cubicBezTo>
                  <a:pt x="2465" y="7780"/>
                  <a:pt x="3001" y="8994"/>
                  <a:pt x="4263" y="9851"/>
                </a:cubicBezTo>
                <a:cubicBezTo>
                  <a:pt x="4084" y="10304"/>
                  <a:pt x="3918" y="10756"/>
                  <a:pt x="3775" y="11221"/>
                </a:cubicBezTo>
                <a:cubicBezTo>
                  <a:pt x="3679" y="11471"/>
                  <a:pt x="3608" y="11733"/>
                  <a:pt x="3513" y="11983"/>
                </a:cubicBezTo>
                <a:cubicBezTo>
                  <a:pt x="3429" y="10875"/>
                  <a:pt x="2775" y="9840"/>
                  <a:pt x="1810" y="9304"/>
                </a:cubicBezTo>
                <a:cubicBezTo>
                  <a:pt x="1617" y="9202"/>
                  <a:pt x="1415" y="9118"/>
                  <a:pt x="1211" y="9118"/>
                </a:cubicBezTo>
                <a:cubicBezTo>
                  <a:pt x="1177" y="9118"/>
                  <a:pt x="1142" y="9120"/>
                  <a:pt x="1108" y="9125"/>
                </a:cubicBezTo>
                <a:cubicBezTo>
                  <a:pt x="774" y="9173"/>
                  <a:pt x="512" y="9470"/>
                  <a:pt x="453" y="9780"/>
                </a:cubicBezTo>
                <a:cubicBezTo>
                  <a:pt x="381" y="10101"/>
                  <a:pt x="477" y="10447"/>
                  <a:pt x="655" y="10721"/>
                </a:cubicBezTo>
                <a:cubicBezTo>
                  <a:pt x="834" y="10994"/>
                  <a:pt x="1108" y="11209"/>
                  <a:pt x="1370" y="11399"/>
                </a:cubicBezTo>
                <a:cubicBezTo>
                  <a:pt x="1846" y="11745"/>
                  <a:pt x="2370" y="12006"/>
                  <a:pt x="3394" y="12340"/>
                </a:cubicBezTo>
                <a:cubicBezTo>
                  <a:pt x="3144" y="13126"/>
                  <a:pt x="2917" y="13935"/>
                  <a:pt x="2715" y="14733"/>
                </a:cubicBezTo>
                <a:cubicBezTo>
                  <a:pt x="2644" y="13995"/>
                  <a:pt x="2263" y="13257"/>
                  <a:pt x="1703" y="12768"/>
                </a:cubicBezTo>
                <a:cubicBezTo>
                  <a:pt x="1512" y="12602"/>
                  <a:pt x="1298" y="12459"/>
                  <a:pt x="1060" y="12399"/>
                </a:cubicBezTo>
                <a:cubicBezTo>
                  <a:pt x="982" y="12380"/>
                  <a:pt x="899" y="12369"/>
                  <a:pt x="816" y="12369"/>
                </a:cubicBezTo>
                <a:cubicBezTo>
                  <a:pt x="645" y="12369"/>
                  <a:pt x="474" y="12414"/>
                  <a:pt x="346" y="12518"/>
                </a:cubicBezTo>
                <a:cubicBezTo>
                  <a:pt x="84" y="12721"/>
                  <a:pt x="0" y="13102"/>
                  <a:pt x="84" y="13423"/>
                </a:cubicBezTo>
                <a:cubicBezTo>
                  <a:pt x="155" y="13757"/>
                  <a:pt x="346" y="14019"/>
                  <a:pt x="572" y="14269"/>
                </a:cubicBezTo>
                <a:cubicBezTo>
                  <a:pt x="1003" y="14776"/>
                  <a:pt x="1503" y="15224"/>
                  <a:pt x="2337" y="15224"/>
                </a:cubicBezTo>
                <a:cubicBezTo>
                  <a:pt x="2424" y="15224"/>
                  <a:pt x="2514" y="15219"/>
                  <a:pt x="2608" y="15209"/>
                </a:cubicBezTo>
                <a:lnTo>
                  <a:pt x="2608" y="15209"/>
                </a:lnTo>
                <a:cubicBezTo>
                  <a:pt x="2203" y="16852"/>
                  <a:pt x="1882" y="18495"/>
                  <a:pt x="1608" y="20150"/>
                </a:cubicBezTo>
                <a:cubicBezTo>
                  <a:pt x="1334" y="21877"/>
                  <a:pt x="1120" y="23615"/>
                  <a:pt x="941" y="25341"/>
                </a:cubicBezTo>
                <a:cubicBezTo>
                  <a:pt x="934" y="25408"/>
                  <a:pt x="991" y="25448"/>
                  <a:pt x="1044" y="25448"/>
                </a:cubicBezTo>
                <a:cubicBezTo>
                  <a:pt x="1086" y="25448"/>
                  <a:pt x="1126" y="25423"/>
                  <a:pt x="1131" y="25365"/>
                </a:cubicBezTo>
                <a:cubicBezTo>
                  <a:pt x="1453" y="22305"/>
                  <a:pt x="1882" y="19257"/>
                  <a:pt x="2548" y="16269"/>
                </a:cubicBezTo>
                <a:cubicBezTo>
                  <a:pt x="2715" y="15507"/>
                  <a:pt x="2905" y="14769"/>
                  <a:pt x="3120" y="14019"/>
                </a:cubicBezTo>
                <a:cubicBezTo>
                  <a:pt x="3168" y="14020"/>
                  <a:pt x="3216" y="14021"/>
                  <a:pt x="3264" y="14021"/>
                </a:cubicBezTo>
                <a:cubicBezTo>
                  <a:pt x="4641" y="14021"/>
                  <a:pt x="5960" y="13364"/>
                  <a:pt x="6846" y="12340"/>
                </a:cubicBezTo>
                <a:cubicBezTo>
                  <a:pt x="7025" y="12149"/>
                  <a:pt x="7192" y="11876"/>
                  <a:pt x="7108" y="11625"/>
                </a:cubicBezTo>
                <a:cubicBezTo>
                  <a:pt x="7049" y="11459"/>
                  <a:pt x="6870" y="11352"/>
                  <a:pt x="6692" y="11328"/>
                </a:cubicBezTo>
                <a:cubicBezTo>
                  <a:pt x="6648" y="11319"/>
                  <a:pt x="6604" y="11315"/>
                  <a:pt x="6561" y="11315"/>
                </a:cubicBezTo>
                <a:cubicBezTo>
                  <a:pt x="6426" y="11315"/>
                  <a:pt x="6291" y="11351"/>
                  <a:pt x="6156" y="11387"/>
                </a:cubicBezTo>
                <a:cubicBezTo>
                  <a:pt x="4846" y="11745"/>
                  <a:pt x="3715" y="12697"/>
                  <a:pt x="3132" y="13935"/>
                </a:cubicBezTo>
                <a:cubicBezTo>
                  <a:pt x="3382" y="12995"/>
                  <a:pt x="3667" y="12066"/>
                  <a:pt x="3989" y="11161"/>
                </a:cubicBezTo>
                <a:cubicBezTo>
                  <a:pt x="4153" y="11173"/>
                  <a:pt x="4316" y="11179"/>
                  <a:pt x="4478" y="11179"/>
                </a:cubicBezTo>
                <a:cubicBezTo>
                  <a:pt x="5642" y="11179"/>
                  <a:pt x="6739" y="10880"/>
                  <a:pt x="7680" y="10316"/>
                </a:cubicBezTo>
                <a:cubicBezTo>
                  <a:pt x="7835" y="10221"/>
                  <a:pt x="7978" y="10125"/>
                  <a:pt x="8073" y="9971"/>
                </a:cubicBezTo>
                <a:cubicBezTo>
                  <a:pt x="8156" y="9828"/>
                  <a:pt x="8192" y="9613"/>
                  <a:pt x="8073" y="9482"/>
                </a:cubicBezTo>
                <a:cubicBezTo>
                  <a:pt x="7966" y="9351"/>
                  <a:pt x="7775" y="9316"/>
                  <a:pt x="7597" y="9316"/>
                </a:cubicBezTo>
                <a:cubicBezTo>
                  <a:pt x="7545" y="9314"/>
                  <a:pt x="7494" y="9313"/>
                  <a:pt x="7443" y="9313"/>
                </a:cubicBezTo>
                <a:cubicBezTo>
                  <a:pt x="6196" y="9313"/>
                  <a:pt x="4955" y="9865"/>
                  <a:pt x="4132" y="10780"/>
                </a:cubicBezTo>
                <a:cubicBezTo>
                  <a:pt x="4382" y="10066"/>
                  <a:pt x="4668" y="9363"/>
                  <a:pt x="4941" y="8673"/>
                </a:cubicBezTo>
                <a:cubicBezTo>
                  <a:pt x="5419" y="8820"/>
                  <a:pt x="5901" y="8887"/>
                  <a:pt x="6380" y="8887"/>
                </a:cubicBezTo>
                <a:cubicBezTo>
                  <a:pt x="7213" y="8887"/>
                  <a:pt x="8035" y="8684"/>
                  <a:pt x="8799" y="8351"/>
                </a:cubicBezTo>
                <a:cubicBezTo>
                  <a:pt x="8990" y="8280"/>
                  <a:pt x="9192" y="8173"/>
                  <a:pt x="9323" y="8018"/>
                </a:cubicBezTo>
                <a:cubicBezTo>
                  <a:pt x="9454" y="7863"/>
                  <a:pt x="9525" y="7637"/>
                  <a:pt x="9442" y="7446"/>
                </a:cubicBezTo>
                <a:cubicBezTo>
                  <a:pt x="9323" y="7208"/>
                  <a:pt x="9013" y="7125"/>
                  <a:pt x="8740" y="7113"/>
                </a:cubicBezTo>
                <a:cubicBezTo>
                  <a:pt x="8665" y="7110"/>
                  <a:pt x="8591" y="7108"/>
                  <a:pt x="8517" y="7108"/>
                </a:cubicBezTo>
                <a:cubicBezTo>
                  <a:pt x="7234" y="7108"/>
                  <a:pt x="5959" y="7592"/>
                  <a:pt x="5025" y="8470"/>
                </a:cubicBezTo>
                <a:lnTo>
                  <a:pt x="5418" y="7577"/>
                </a:lnTo>
                <a:cubicBezTo>
                  <a:pt x="5584" y="7232"/>
                  <a:pt x="5751" y="6911"/>
                  <a:pt x="5918" y="6565"/>
                </a:cubicBezTo>
                <a:cubicBezTo>
                  <a:pt x="7418" y="6553"/>
                  <a:pt x="8656" y="6565"/>
                  <a:pt x="9811" y="6161"/>
                </a:cubicBezTo>
                <a:cubicBezTo>
                  <a:pt x="10097" y="6053"/>
                  <a:pt x="10418" y="5863"/>
                  <a:pt x="10395" y="5565"/>
                </a:cubicBezTo>
                <a:cubicBezTo>
                  <a:pt x="10359" y="5268"/>
                  <a:pt x="10002" y="5125"/>
                  <a:pt x="9704" y="5077"/>
                </a:cubicBezTo>
                <a:cubicBezTo>
                  <a:pt x="9532" y="5055"/>
                  <a:pt x="9359" y="5044"/>
                  <a:pt x="9186" y="5044"/>
                </a:cubicBezTo>
                <a:cubicBezTo>
                  <a:pt x="7956" y="5044"/>
                  <a:pt x="6723" y="5590"/>
                  <a:pt x="5930" y="6530"/>
                </a:cubicBezTo>
                <a:cubicBezTo>
                  <a:pt x="6287" y="5839"/>
                  <a:pt x="6668" y="5137"/>
                  <a:pt x="7085" y="4470"/>
                </a:cubicBezTo>
                <a:cubicBezTo>
                  <a:pt x="7575" y="4657"/>
                  <a:pt x="8071" y="4732"/>
                  <a:pt x="8566" y="4732"/>
                </a:cubicBezTo>
                <a:cubicBezTo>
                  <a:pt x="9080" y="4732"/>
                  <a:pt x="9593" y="4651"/>
                  <a:pt x="10097" y="4529"/>
                </a:cubicBezTo>
                <a:cubicBezTo>
                  <a:pt x="10287" y="4482"/>
                  <a:pt x="10502" y="4422"/>
                  <a:pt x="10656" y="4303"/>
                </a:cubicBezTo>
                <a:cubicBezTo>
                  <a:pt x="10823" y="4184"/>
                  <a:pt x="10954" y="3994"/>
                  <a:pt x="10954" y="3791"/>
                </a:cubicBezTo>
                <a:cubicBezTo>
                  <a:pt x="10978" y="3577"/>
                  <a:pt x="10811" y="3374"/>
                  <a:pt x="10621" y="3291"/>
                </a:cubicBezTo>
                <a:cubicBezTo>
                  <a:pt x="10450" y="3211"/>
                  <a:pt x="10270" y="3181"/>
                  <a:pt x="10082" y="3181"/>
                </a:cubicBezTo>
                <a:cubicBezTo>
                  <a:pt x="10047" y="3181"/>
                  <a:pt x="10013" y="3182"/>
                  <a:pt x="9978" y="3184"/>
                </a:cubicBezTo>
                <a:cubicBezTo>
                  <a:pt x="8966" y="3196"/>
                  <a:pt x="7966" y="3601"/>
                  <a:pt x="7227" y="4303"/>
                </a:cubicBezTo>
                <a:cubicBezTo>
                  <a:pt x="7406" y="4005"/>
                  <a:pt x="7597" y="3720"/>
                  <a:pt x="7787" y="3422"/>
                </a:cubicBezTo>
                <a:cubicBezTo>
                  <a:pt x="9013" y="2696"/>
                  <a:pt x="10109" y="1993"/>
                  <a:pt x="10930" y="1029"/>
                </a:cubicBezTo>
                <a:cubicBezTo>
                  <a:pt x="11133" y="791"/>
                  <a:pt x="11311" y="434"/>
                  <a:pt x="11133" y="184"/>
                </a:cubicBezTo>
                <a:cubicBezTo>
                  <a:pt x="11042" y="51"/>
                  <a:pt x="10889" y="0"/>
                  <a:pt x="107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21"/>
          <p:cNvGrpSpPr/>
          <p:nvPr/>
        </p:nvGrpSpPr>
        <p:grpSpPr>
          <a:xfrm flipH="1">
            <a:off x="1150632" y="2949547"/>
            <a:ext cx="554577" cy="1143108"/>
            <a:chOff x="7068114" y="1298547"/>
            <a:chExt cx="554577" cy="1143108"/>
          </a:xfrm>
        </p:grpSpPr>
        <p:sp>
          <p:nvSpPr>
            <p:cNvPr id="144" name="Google Shape;144;p21"/>
            <p:cNvSpPr/>
            <p:nvPr/>
          </p:nvSpPr>
          <p:spPr>
            <a:xfrm>
              <a:off x="7330102" y="1362053"/>
              <a:ext cx="114636" cy="342868"/>
            </a:xfrm>
            <a:custGeom>
              <a:rect b="b" l="l" r="r" t="t"/>
              <a:pathLst>
                <a:path extrusionOk="0" h="5345" w="1787">
                  <a:moveTo>
                    <a:pt x="881" y="0"/>
                  </a:moveTo>
                  <a:cubicBezTo>
                    <a:pt x="849" y="0"/>
                    <a:pt x="818" y="3"/>
                    <a:pt x="786" y="10"/>
                  </a:cubicBezTo>
                  <a:cubicBezTo>
                    <a:pt x="488" y="93"/>
                    <a:pt x="357" y="451"/>
                    <a:pt x="298" y="760"/>
                  </a:cubicBezTo>
                  <a:cubicBezTo>
                    <a:pt x="0" y="2260"/>
                    <a:pt x="24" y="3844"/>
                    <a:pt x="381" y="5344"/>
                  </a:cubicBezTo>
                  <a:cubicBezTo>
                    <a:pt x="1429" y="4261"/>
                    <a:pt x="1786" y="2558"/>
                    <a:pt x="1584" y="939"/>
                  </a:cubicBezTo>
                  <a:cubicBezTo>
                    <a:pt x="1560" y="713"/>
                    <a:pt x="1512" y="474"/>
                    <a:pt x="1381" y="284"/>
                  </a:cubicBezTo>
                  <a:cubicBezTo>
                    <a:pt x="1269" y="120"/>
                    <a:pt x="1077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7068114" y="1298547"/>
              <a:ext cx="554577" cy="1143108"/>
            </a:xfrm>
            <a:custGeom>
              <a:rect b="b" l="l" r="r" t="t"/>
              <a:pathLst>
                <a:path extrusionOk="0" h="17820" w="8645">
                  <a:moveTo>
                    <a:pt x="1525" y="1"/>
                  </a:moveTo>
                  <a:cubicBezTo>
                    <a:pt x="1393" y="1"/>
                    <a:pt x="1263" y="33"/>
                    <a:pt x="1143" y="107"/>
                  </a:cubicBezTo>
                  <a:cubicBezTo>
                    <a:pt x="715" y="393"/>
                    <a:pt x="774" y="1048"/>
                    <a:pt x="965" y="1536"/>
                  </a:cubicBezTo>
                  <a:cubicBezTo>
                    <a:pt x="1370" y="2607"/>
                    <a:pt x="2084" y="3548"/>
                    <a:pt x="3322" y="4191"/>
                  </a:cubicBezTo>
                  <a:cubicBezTo>
                    <a:pt x="3584" y="4870"/>
                    <a:pt x="3846" y="5572"/>
                    <a:pt x="4084" y="6275"/>
                  </a:cubicBezTo>
                  <a:cubicBezTo>
                    <a:pt x="3441" y="5441"/>
                    <a:pt x="2560" y="4786"/>
                    <a:pt x="1584" y="4441"/>
                  </a:cubicBezTo>
                  <a:cubicBezTo>
                    <a:pt x="1399" y="4379"/>
                    <a:pt x="1195" y="4333"/>
                    <a:pt x="1001" y="4333"/>
                  </a:cubicBezTo>
                  <a:cubicBezTo>
                    <a:pt x="784" y="4333"/>
                    <a:pt x="580" y="4391"/>
                    <a:pt x="429" y="4548"/>
                  </a:cubicBezTo>
                  <a:cubicBezTo>
                    <a:pt x="227" y="4774"/>
                    <a:pt x="227" y="5132"/>
                    <a:pt x="358" y="5394"/>
                  </a:cubicBezTo>
                  <a:cubicBezTo>
                    <a:pt x="488" y="5667"/>
                    <a:pt x="727" y="5858"/>
                    <a:pt x="989" y="6036"/>
                  </a:cubicBezTo>
                  <a:cubicBezTo>
                    <a:pt x="1846" y="6644"/>
                    <a:pt x="2894" y="7013"/>
                    <a:pt x="4322" y="7049"/>
                  </a:cubicBezTo>
                  <a:cubicBezTo>
                    <a:pt x="4560" y="7822"/>
                    <a:pt x="4775" y="8596"/>
                    <a:pt x="4989" y="9370"/>
                  </a:cubicBezTo>
                  <a:cubicBezTo>
                    <a:pt x="4179" y="8251"/>
                    <a:pt x="2905" y="7477"/>
                    <a:pt x="1548" y="7299"/>
                  </a:cubicBezTo>
                  <a:cubicBezTo>
                    <a:pt x="1422" y="7281"/>
                    <a:pt x="1297" y="7270"/>
                    <a:pt x="1174" y="7270"/>
                  </a:cubicBezTo>
                  <a:cubicBezTo>
                    <a:pt x="960" y="7270"/>
                    <a:pt x="752" y="7303"/>
                    <a:pt x="548" y="7394"/>
                  </a:cubicBezTo>
                  <a:cubicBezTo>
                    <a:pt x="238" y="7537"/>
                    <a:pt x="0" y="7870"/>
                    <a:pt x="60" y="8192"/>
                  </a:cubicBezTo>
                  <a:cubicBezTo>
                    <a:pt x="119" y="8608"/>
                    <a:pt x="584" y="8834"/>
                    <a:pt x="989" y="8989"/>
                  </a:cubicBezTo>
                  <a:cubicBezTo>
                    <a:pt x="2203" y="9418"/>
                    <a:pt x="3489" y="9668"/>
                    <a:pt x="5120" y="9799"/>
                  </a:cubicBezTo>
                  <a:cubicBezTo>
                    <a:pt x="5394" y="10847"/>
                    <a:pt x="5608" y="11906"/>
                    <a:pt x="5822" y="12954"/>
                  </a:cubicBezTo>
                  <a:cubicBezTo>
                    <a:pt x="5477" y="12454"/>
                    <a:pt x="5108" y="11966"/>
                    <a:pt x="4644" y="11549"/>
                  </a:cubicBezTo>
                  <a:cubicBezTo>
                    <a:pt x="4037" y="10989"/>
                    <a:pt x="3275" y="10597"/>
                    <a:pt x="2453" y="10549"/>
                  </a:cubicBezTo>
                  <a:cubicBezTo>
                    <a:pt x="2403" y="10544"/>
                    <a:pt x="2353" y="10542"/>
                    <a:pt x="2303" y="10542"/>
                  </a:cubicBezTo>
                  <a:cubicBezTo>
                    <a:pt x="2089" y="10542"/>
                    <a:pt x="1872" y="10586"/>
                    <a:pt x="1679" y="10692"/>
                  </a:cubicBezTo>
                  <a:cubicBezTo>
                    <a:pt x="1441" y="10811"/>
                    <a:pt x="1262" y="11049"/>
                    <a:pt x="1250" y="11323"/>
                  </a:cubicBezTo>
                  <a:cubicBezTo>
                    <a:pt x="1239" y="11787"/>
                    <a:pt x="1703" y="12109"/>
                    <a:pt x="2096" y="12299"/>
                  </a:cubicBezTo>
                  <a:cubicBezTo>
                    <a:pt x="3310" y="12918"/>
                    <a:pt x="4584" y="13371"/>
                    <a:pt x="5894" y="13454"/>
                  </a:cubicBezTo>
                  <a:cubicBezTo>
                    <a:pt x="5953" y="13787"/>
                    <a:pt x="6013" y="14133"/>
                    <a:pt x="6061" y="14466"/>
                  </a:cubicBezTo>
                  <a:cubicBezTo>
                    <a:pt x="6227" y="15538"/>
                    <a:pt x="6346" y="16609"/>
                    <a:pt x="6430" y="17681"/>
                  </a:cubicBezTo>
                  <a:cubicBezTo>
                    <a:pt x="6436" y="17772"/>
                    <a:pt x="6516" y="17819"/>
                    <a:pt x="6591" y="17819"/>
                  </a:cubicBezTo>
                  <a:cubicBezTo>
                    <a:pt x="6664" y="17819"/>
                    <a:pt x="6733" y="17774"/>
                    <a:pt x="6727" y="17681"/>
                  </a:cubicBezTo>
                  <a:cubicBezTo>
                    <a:pt x="6561" y="15835"/>
                    <a:pt x="6311" y="13990"/>
                    <a:pt x="5942" y="12156"/>
                  </a:cubicBezTo>
                  <a:cubicBezTo>
                    <a:pt x="7156" y="11513"/>
                    <a:pt x="7989" y="10382"/>
                    <a:pt x="8466" y="9108"/>
                  </a:cubicBezTo>
                  <a:cubicBezTo>
                    <a:pt x="8573" y="8823"/>
                    <a:pt x="8644" y="8465"/>
                    <a:pt x="8454" y="8239"/>
                  </a:cubicBezTo>
                  <a:cubicBezTo>
                    <a:pt x="8360" y="8137"/>
                    <a:pt x="8204" y="8083"/>
                    <a:pt x="8041" y="8083"/>
                  </a:cubicBezTo>
                  <a:cubicBezTo>
                    <a:pt x="7976" y="8083"/>
                    <a:pt x="7910" y="8091"/>
                    <a:pt x="7847" y="8108"/>
                  </a:cubicBezTo>
                  <a:cubicBezTo>
                    <a:pt x="7620" y="8168"/>
                    <a:pt x="7442" y="8311"/>
                    <a:pt x="7275" y="8465"/>
                  </a:cubicBezTo>
                  <a:cubicBezTo>
                    <a:pt x="6418" y="9251"/>
                    <a:pt x="5894" y="10382"/>
                    <a:pt x="5822" y="11549"/>
                  </a:cubicBezTo>
                  <a:cubicBezTo>
                    <a:pt x="5632" y="10632"/>
                    <a:pt x="5406" y="9739"/>
                    <a:pt x="5168" y="8846"/>
                  </a:cubicBezTo>
                  <a:cubicBezTo>
                    <a:pt x="6644" y="8346"/>
                    <a:pt x="7454" y="6894"/>
                    <a:pt x="7716" y="5334"/>
                  </a:cubicBezTo>
                  <a:cubicBezTo>
                    <a:pt x="7775" y="4953"/>
                    <a:pt x="7739" y="4441"/>
                    <a:pt x="7370" y="4274"/>
                  </a:cubicBezTo>
                  <a:cubicBezTo>
                    <a:pt x="7304" y="4248"/>
                    <a:pt x="7235" y="4236"/>
                    <a:pt x="7165" y="4236"/>
                  </a:cubicBezTo>
                  <a:cubicBezTo>
                    <a:pt x="6984" y="4236"/>
                    <a:pt x="6798" y="4314"/>
                    <a:pt x="6644" y="4417"/>
                  </a:cubicBezTo>
                  <a:cubicBezTo>
                    <a:pt x="5942" y="4846"/>
                    <a:pt x="5489" y="5620"/>
                    <a:pt x="5287" y="6406"/>
                  </a:cubicBezTo>
                  <a:cubicBezTo>
                    <a:pt x="5108" y="7120"/>
                    <a:pt x="5096" y="7846"/>
                    <a:pt x="5096" y="8596"/>
                  </a:cubicBezTo>
                  <a:cubicBezTo>
                    <a:pt x="4894" y="7894"/>
                    <a:pt x="4691" y="7215"/>
                    <a:pt x="4465" y="6525"/>
                  </a:cubicBezTo>
                  <a:cubicBezTo>
                    <a:pt x="4203" y="5703"/>
                    <a:pt x="3906" y="4893"/>
                    <a:pt x="3584" y="4084"/>
                  </a:cubicBezTo>
                  <a:cubicBezTo>
                    <a:pt x="3822" y="2810"/>
                    <a:pt x="3429" y="1417"/>
                    <a:pt x="2513" y="500"/>
                  </a:cubicBezTo>
                  <a:cubicBezTo>
                    <a:pt x="2252" y="231"/>
                    <a:pt x="1879" y="1"/>
                    <a:pt x="1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21"/>
          <p:cNvGrpSpPr/>
          <p:nvPr/>
        </p:nvGrpSpPr>
        <p:grpSpPr>
          <a:xfrm>
            <a:off x="-587990" y="3697282"/>
            <a:ext cx="2360181" cy="1446460"/>
            <a:chOff x="7020722" y="3595000"/>
            <a:chExt cx="2002699" cy="1227270"/>
          </a:xfrm>
        </p:grpSpPr>
        <p:sp>
          <p:nvSpPr>
            <p:cNvPr id="147" name="Google Shape;147;p21"/>
            <p:cNvSpPr/>
            <p:nvPr/>
          </p:nvSpPr>
          <p:spPr>
            <a:xfrm>
              <a:off x="7020722" y="3595000"/>
              <a:ext cx="2002699" cy="1227270"/>
            </a:xfrm>
            <a:custGeom>
              <a:rect b="b" l="l" r="r" t="t"/>
              <a:pathLst>
                <a:path extrusionOk="0" h="19132" w="31219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8074835" y="3846971"/>
              <a:ext cx="560414" cy="974978"/>
            </a:xfrm>
            <a:custGeom>
              <a:rect b="b" l="l" r="r" t="t"/>
              <a:pathLst>
                <a:path extrusionOk="0" h="15199" w="8736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7233251" y="4046791"/>
              <a:ext cx="502230" cy="774068"/>
            </a:xfrm>
            <a:custGeom>
              <a:rect b="b" l="l" r="r" t="t"/>
              <a:pathLst>
                <a:path extrusionOk="0" h="12067" w="7829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21"/>
          <p:cNvSpPr/>
          <p:nvPr/>
        </p:nvSpPr>
        <p:spPr>
          <a:xfrm rot="5400000">
            <a:off x="666919" y="-666795"/>
            <a:ext cx="987560" cy="2321152"/>
          </a:xfrm>
          <a:custGeom>
            <a:rect b="b" l="l" r="r" t="t"/>
            <a:pathLst>
              <a:path extrusionOk="0" h="42887" w="34148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 flipH="1" rot="-5400000">
            <a:off x="7489644" y="-666795"/>
            <a:ext cx="987560" cy="2321152"/>
          </a:xfrm>
          <a:custGeom>
            <a:rect b="b" l="l" r="r" t="t"/>
            <a:pathLst>
              <a:path extrusionOk="0" h="42887" w="34148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8119769" y="2611682"/>
            <a:ext cx="725665" cy="1632490"/>
          </a:xfrm>
          <a:custGeom>
            <a:rect b="b" l="l" r="r" t="t"/>
            <a:pathLst>
              <a:path extrusionOk="0" h="25449" w="11312">
                <a:moveTo>
                  <a:pt x="10726" y="0"/>
                </a:moveTo>
                <a:cubicBezTo>
                  <a:pt x="10611" y="0"/>
                  <a:pt x="10491" y="25"/>
                  <a:pt x="10383" y="65"/>
                </a:cubicBezTo>
                <a:cubicBezTo>
                  <a:pt x="9633" y="279"/>
                  <a:pt x="8990" y="803"/>
                  <a:pt x="8549" y="1434"/>
                </a:cubicBezTo>
                <a:cubicBezTo>
                  <a:pt x="8156" y="1946"/>
                  <a:pt x="7906" y="2565"/>
                  <a:pt x="7716" y="3184"/>
                </a:cubicBezTo>
                <a:cubicBezTo>
                  <a:pt x="7418" y="3613"/>
                  <a:pt x="7132" y="4065"/>
                  <a:pt x="6858" y="4506"/>
                </a:cubicBezTo>
                <a:cubicBezTo>
                  <a:pt x="7013" y="3732"/>
                  <a:pt x="7061" y="2934"/>
                  <a:pt x="6751" y="2220"/>
                </a:cubicBezTo>
                <a:cubicBezTo>
                  <a:pt x="6668" y="2053"/>
                  <a:pt x="6585" y="1886"/>
                  <a:pt x="6454" y="1767"/>
                </a:cubicBezTo>
                <a:cubicBezTo>
                  <a:pt x="6349" y="1680"/>
                  <a:pt x="6219" y="1625"/>
                  <a:pt x="6087" y="1625"/>
                </a:cubicBezTo>
                <a:cubicBezTo>
                  <a:pt x="6038" y="1625"/>
                  <a:pt x="5989" y="1632"/>
                  <a:pt x="5942" y="1648"/>
                </a:cubicBezTo>
                <a:cubicBezTo>
                  <a:pt x="5680" y="1731"/>
                  <a:pt x="5572" y="2041"/>
                  <a:pt x="5513" y="2303"/>
                </a:cubicBezTo>
                <a:cubicBezTo>
                  <a:pt x="5334" y="3196"/>
                  <a:pt x="5513" y="4136"/>
                  <a:pt x="6573" y="5006"/>
                </a:cubicBezTo>
                <a:cubicBezTo>
                  <a:pt x="6227" y="5601"/>
                  <a:pt x="5918" y="6196"/>
                  <a:pt x="5596" y="6803"/>
                </a:cubicBezTo>
                <a:cubicBezTo>
                  <a:pt x="5739" y="5970"/>
                  <a:pt x="5561" y="5089"/>
                  <a:pt x="5108" y="4386"/>
                </a:cubicBezTo>
                <a:cubicBezTo>
                  <a:pt x="5001" y="4244"/>
                  <a:pt x="4906" y="4089"/>
                  <a:pt x="4739" y="3994"/>
                </a:cubicBezTo>
                <a:cubicBezTo>
                  <a:pt x="4643" y="3927"/>
                  <a:pt x="4528" y="3888"/>
                  <a:pt x="4415" y="3888"/>
                </a:cubicBezTo>
                <a:cubicBezTo>
                  <a:pt x="4347" y="3888"/>
                  <a:pt x="4278" y="3902"/>
                  <a:pt x="4215" y="3934"/>
                </a:cubicBezTo>
                <a:cubicBezTo>
                  <a:pt x="3953" y="4053"/>
                  <a:pt x="3858" y="4386"/>
                  <a:pt x="3858" y="4684"/>
                </a:cubicBezTo>
                <a:cubicBezTo>
                  <a:pt x="3846" y="5637"/>
                  <a:pt x="4263" y="6589"/>
                  <a:pt x="5346" y="7339"/>
                </a:cubicBezTo>
                <a:cubicBezTo>
                  <a:pt x="5061" y="7946"/>
                  <a:pt x="4787" y="8554"/>
                  <a:pt x="4525" y="9185"/>
                </a:cubicBezTo>
                <a:cubicBezTo>
                  <a:pt x="4560" y="8732"/>
                  <a:pt x="4560" y="8280"/>
                  <a:pt x="4453" y="7839"/>
                </a:cubicBezTo>
                <a:cubicBezTo>
                  <a:pt x="4310" y="7149"/>
                  <a:pt x="3918" y="6458"/>
                  <a:pt x="3310" y="6101"/>
                </a:cubicBezTo>
                <a:cubicBezTo>
                  <a:pt x="3192" y="6042"/>
                  <a:pt x="3063" y="5983"/>
                  <a:pt x="2938" y="5983"/>
                </a:cubicBezTo>
                <a:cubicBezTo>
                  <a:pt x="2886" y="5983"/>
                  <a:pt x="2835" y="5993"/>
                  <a:pt x="2786" y="6018"/>
                </a:cubicBezTo>
                <a:cubicBezTo>
                  <a:pt x="2596" y="6101"/>
                  <a:pt x="2536" y="6375"/>
                  <a:pt x="2524" y="6577"/>
                </a:cubicBezTo>
                <a:cubicBezTo>
                  <a:pt x="2465" y="7780"/>
                  <a:pt x="3001" y="8994"/>
                  <a:pt x="4263" y="9851"/>
                </a:cubicBezTo>
                <a:cubicBezTo>
                  <a:pt x="4084" y="10304"/>
                  <a:pt x="3918" y="10756"/>
                  <a:pt x="3775" y="11221"/>
                </a:cubicBezTo>
                <a:cubicBezTo>
                  <a:pt x="3679" y="11471"/>
                  <a:pt x="3608" y="11733"/>
                  <a:pt x="3513" y="11983"/>
                </a:cubicBezTo>
                <a:cubicBezTo>
                  <a:pt x="3429" y="10875"/>
                  <a:pt x="2775" y="9840"/>
                  <a:pt x="1810" y="9304"/>
                </a:cubicBezTo>
                <a:cubicBezTo>
                  <a:pt x="1617" y="9202"/>
                  <a:pt x="1415" y="9118"/>
                  <a:pt x="1211" y="9118"/>
                </a:cubicBezTo>
                <a:cubicBezTo>
                  <a:pt x="1177" y="9118"/>
                  <a:pt x="1142" y="9120"/>
                  <a:pt x="1108" y="9125"/>
                </a:cubicBezTo>
                <a:cubicBezTo>
                  <a:pt x="774" y="9173"/>
                  <a:pt x="512" y="9470"/>
                  <a:pt x="453" y="9780"/>
                </a:cubicBezTo>
                <a:cubicBezTo>
                  <a:pt x="381" y="10101"/>
                  <a:pt x="477" y="10447"/>
                  <a:pt x="655" y="10721"/>
                </a:cubicBezTo>
                <a:cubicBezTo>
                  <a:pt x="834" y="10994"/>
                  <a:pt x="1108" y="11209"/>
                  <a:pt x="1370" y="11399"/>
                </a:cubicBezTo>
                <a:cubicBezTo>
                  <a:pt x="1846" y="11745"/>
                  <a:pt x="2370" y="12006"/>
                  <a:pt x="3394" y="12340"/>
                </a:cubicBezTo>
                <a:cubicBezTo>
                  <a:pt x="3144" y="13126"/>
                  <a:pt x="2917" y="13935"/>
                  <a:pt x="2715" y="14733"/>
                </a:cubicBezTo>
                <a:cubicBezTo>
                  <a:pt x="2644" y="13995"/>
                  <a:pt x="2263" y="13257"/>
                  <a:pt x="1703" y="12768"/>
                </a:cubicBezTo>
                <a:cubicBezTo>
                  <a:pt x="1512" y="12602"/>
                  <a:pt x="1298" y="12459"/>
                  <a:pt x="1060" y="12399"/>
                </a:cubicBezTo>
                <a:cubicBezTo>
                  <a:pt x="982" y="12380"/>
                  <a:pt x="899" y="12369"/>
                  <a:pt x="816" y="12369"/>
                </a:cubicBezTo>
                <a:cubicBezTo>
                  <a:pt x="645" y="12369"/>
                  <a:pt x="474" y="12414"/>
                  <a:pt x="346" y="12518"/>
                </a:cubicBezTo>
                <a:cubicBezTo>
                  <a:pt x="84" y="12721"/>
                  <a:pt x="0" y="13102"/>
                  <a:pt x="84" y="13423"/>
                </a:cubicBezTo>
                <a:cubicBezTo>
                  <a:pt x="155" y="13757"/>
                  <a:pt x="346" y="14019"/>
                  <a:pt x="572" y="14269"/>
                </a:cubicBezTo>
                <a:cubicBezTo>
                  <a:pt x="1003" y="14776"/>
                  <a:pt x="1503" y="15224"/>
                  <a:pt x="2337" y="15224"/>
                </a:cubicBezTo>
                <a:cubicBezTo>
                  <a:pt x="2424" y="15224"/>
                  <a:pt x="2514" y="15219"/>
                  <a:pt x="2608" y="15209"/>
                </a:cubicBezTo>
                <a:lnTo>
                  <a:pt x="2608" y="15209"/>
                </a:lnTo>
                <a:cubicBezTo>
                  <a:pt x="2203" y="16852"/>
                  <a:pt x="1882" y="18495"/>
                  <a:pt x="1608" y="20150"/>
                </a:cubicBezTo>
                <a:cubicBezTo>
                  <a:pt x="1334" y="21877"/>
                  <a:pt x="1120" y="23615"/>
                  <a:pt x="941" y="25341"/>
                </a:cubicBezTo>
                <a:cubicBezTo>
                  <a:pt x="934" y="25408"/>
                  <a:pt x="991" y="25448"/>
                  <a:pt x="1044" y="25448"/>
                </a:cubicBezTo>
                <a:cubicBezTo>
                  <a:pt x="1086" y="25448"/>
                  <a:pt x="1126" y="25423"/>
                  <a:pt x="1131" y="25365"/>
                </a:cubicBezTo>
                <a:cubicBezTo>
                  <a:pt x="1453" y="22305"/>
                  <a:pt x="1882" y="19257"/>
                  <a:pt x="2548" y="16269"/>
                </a:cubicBezTo>
                <a:cubicBezTo>
                  <a:pt x="2715" y="15507"/>
                  <a:pt x="2905" y="14769"/>
                  <a:pt x="3120" y="14019"/>
                </a:cubicBezTo>
                <a:cubicBezTo>
                  <a:pt x="3168" y="14020"/>
                  <a:pt x="3216" y="14021"/>
                  <a:pt x="3264" y="14021"/>
                </a:cubicBezTo>
                <a:cubicBezTo>
                  <a:pt x="4641" y="14021"/>
                  <a:pt x="5960" y="13364"/>
                  <a:pt x="6846" y="12340"/>
                </a:cubicBezTo>
                <a:cubicBezTo>
                  <a:pt x="7025" y="12149"/>
                  <a:pt x="7192" y="11876"/>
                  <a:pt x="7108" y="11625"/>
                </a:cubicBezTo>
                <a:cubicBezTo>
                  <a:pt x="7049" y="11459"/>
                  <a:pt x="6870" y="11352"/>
                  <a:pt x="6692" y="11328"/>
                </a:cubicBezTo>
                <a:cubicBezTo>
                  <a:pt x="6648" y="11319"/>
                  <a:pt x="6604" y="11315"/>
                  <a:pt x="6561" y="11315"/>
                </a:cubicBezTo>
                <a:cubicBezTo>
                  <a:pt x="6426" y="11315"/>
                  <a:pt x="6291" y="11351"/>
                  <a:pt x="6156" y="11387"/>
                </a:cubicBezTo>
                <a:cubicBezTo>
                  <a:pt x="4846" y="11745"/>
                  <a:pt x="3715" y="12697"/>
                  <a:pt x="3132" y="13935"/>
                </a:cubicBezTo>
                <a:cubicBezTo>
                  <a:pt x="3382" y="12995"/>
                  <a:pt x="3667" y="12066"/>
                  <a:pt x="3989" y="11161"/>
                </a:cubicBezTo>
                <a:cubicBezTo>
                  <a:pt x="4153" y="11173"/>
                  <a:pt x="4316" y="11179"/>
                  <a:pt x="4478" y="11179"/>
                </a:cubicBezTo>
                <a:cubicBezTo>
                  <a:pt x="5642" y="11179"/>
                  <a:pt x="6739" y="10880"/>
                  <a:pt x="7680" y="10316"/>
                </a:cubicBezTo>
                <a:cubicBezTo>
                  <a:pt x="7835" y="10221"/>
                  <a:pt x="7978" y="10125"/>
                  <a:pt x="8073" y="9971"/>
                </a:cubicBezTo>
                <a:cubicBezTo>
                  <a:pt x="8156" y="9828"/>
                  <a:pt x="8192" y="9613"/>
                  <a:pt x="8073" y="9482"/>
                </a:cubicBezTo>
                <a:cubicBezTo>
                  <a:pt x="7966" y="9351"/>
                  <a:pt x="7775" y="9316"/>
                  <a:pt x="7597" y="9316"/>
                </a:cubicBezTo>
                <a:cubicBezTo>
                  <a:pt x="7545" y="9314"/>
                  <a:pt x="7494" y="9313"/>
                  <a:pt x="7443" y="9313"/>
                </a:cubicBezTo>
                <a:cubicBezTo>
                  <a:pt x="6196" y="9313"/>
                  <a:pt x="4955" y="9865"/>
                  <a:pt x="4132" y="10780"/>
                </a:cubicBezTo>
                <a:cubicBezTo>
                  <a:pt x="4382" y="10066"/>
                  <a:pt x="4668" y="9363"/>
                  <a:pt x="4941" y="8673"/>
                </a:cubicBezTo>
                <a:cubicBezTo>
                  <a:pt x="5419" y="8820"/>
                  <a:pt x="5901" y="8887"/>
                  <a:pt x="6380" y="8887"/>
                </a:cubicBezTo>
                <a:cubicBezTo>
                  <a:pt x="7213" y="8887"/>
                  <a:pt x="8035" y="8684"/>
                  <a:pt x="8799" y="8351"/>
                </a:cubicBezTo>
                <a:cubicBezTo>
                  <a:pt x="8990" y="8280"/>
                  <a:pt x="9192" y="8173"/>
                  <a:pt x="9323" y="8018"/>
                </a:cubicBezTo>
                <a:cubicBezTo>
                  <a:pt x="9454" y="7863"/>
                  <a:pt x="9525" y="7637"/>
                  <a:pt x="9442" y="7446"/>
                </a:cubicBezTo>
                <a:cubicBezTo>
                  <a:pt x="9323" y="7208"/>
                  <a:pt x="9013" y="7125"/>
                  <a:pt x="8740" y="7113"/>
                </a:cubicBezTo>
                <a:cubicBezTo>
                  <a:pt x="8665" y="7110"/>
                  <a:pt x="8591" y="7108"/>
                  <a:pt x="8517" y="7108"/>
                </a:cubicBezTo>
                <a:cubicBezTo>
                  <a:pt x="7234" y="7108"/>
                  <a:pt x="5959" y="7592"/>
                  <a:pt x="5025" y="8470"/>
                </a:cubicBezTo>
                <a:lnTo>
                  <a:pt x="5418" y="7577"/>
                </a:lnTo>
                <a:cubicBezTo>
                  <a:pt x="5584" y="7232"/>
                  <a:pt x="5751" y="6911"/>
                  <a:pt x="5918" y="6565"/>
                </a:cubicBezTo>
                <a:cubicBezTo>
                  <a:pt x="7418" y="6553"/>
                  <a:pt x="8656" y="6565"/>
                  <a:pt x="9811" y="6161"/>
                </a:cubicBezTo>
                <a:cubicBezTo>
                  <a:pt x="10097" y="6053"/>
                  <a:pt x="10418" y="5863"/>
                  <a:pt x="10395" y="5565"/>
                </a:cubicBezTo>
                <a:cubicBezTo>
                  <a:pt x="10359" y="5268"/>
                  <a:pt x="10002" y="5125"/>
                  <a:pt x="9704" y="5077"/>
                </a:cubicBezTo>
                <a:cubicBezTo>
                  <a:pt x="9532" y="5055"/>
                  <a:pt x="9359" y="5044"/>
                  <a:pt x="9186" y="5044"/>
                </a:cubicBezTo>
                <a:cubicBezTo>
                  <a:pt x="7956" y="5044"/>
                  <a:pt x="6723" y="5590"/>
                  <a:pt x="5930" y="6530"/>
                </a:cubicBezTo>
                <a:cubicBezTo>
                  <a:pt x="6287" y="5839"/>
                  <a:pt x="6668" y="5137"/>
                  <a:pt x="7085" y="4470"/>
                </a:cubicBezTo>
                <a:cubicBezTo>
                  <a:pt x="7575" y="4657"/>
                  <a:pt x="8071" y="4732"/>
                  <a:pt x="8566" y="4732"/>
                </a:cubicBezTo>
                <a:cubicBezTo>
                  <a:pt x="9080" y="4732"/>
                  <a:pt x="9593" y="4651"/>
                  <a:pt x="10097" y="4529"/>
                </a:cubicBezTo>
                <a:cubicBezTo>
                  <a:pt x="10287" y="4482"/>
                  <a:pt x="10502" y="4422"/>
                  <a:pt x="10656" y="4303"/>
                </a:cubicBezTo>
                <a:cubicBezTo>
                  <a:pt x="10823" y="4184"/>
                  <a:pt x="10954" y="3994"/>
                  <a:pt x="10954" y="3791"/>
                </a:cubicBezTo>
                <a:cubicBezTo>
                  <a:pt x="10978" y="3577"/>
                  <a:pt x="10811" y="3374"/>
                  <a:pt x="10621" y="3291"/>
                </a:cubicBezTo>
                <a:cubicBezTo>
                  <a:pt x="10450" y="3211"/>
                  <a:pt x="10270" y="3181"/>
                  <a:pt x="10082" y="3181"/>
                </a:cubicBezTo>
                <a:cubicBezTo>
                  <a:pt x="10047" y="3181"/>
                  <a:pt x="10013" y="3182"/>
                  <a:pt x="9978" y="3184"/>
                </a:cubicBezTo>
                <a:cubicBezTo>
                  <a:pt x="8966" y="3196"/>
                  <a:pt x="7966" y="3601"/>
                  <a:pt x="7227" y="4303"/>
                </a:cubicBezTo>
                <a:cubicBezTo>
                  <a:pt x="7406" y="4005"/>
                  <a:pt x="7597" y="3720"/>
                  <a:pt x="7787" y="3422"/>
                </a:cubicBezTo>
                <a:cubicBezTo>
                  <a:pt x="9013" y="2696"/>
                  <a:pt x="10109" y="1993"/>
                  <a:pt x="10930" y="1029"/>
                </a:cubicBezTo>
                <a:cubicBezTo>
                  <a:pt x="11133" y="791"/>
                  <a:pt x="11311" y="434"/>
                  <a:pt x="11133" y="184"/>
                </a:cubicBezTo>
                <a:cubicBezTo>
                  <a:pt x="11042" y="51"/>
                  <a:pt x="10889" y="0"/>
                  <a:pt x="107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Google Shape;153;p21"/>
          <p:cNvGrpSpPr/>
          <p:nvPr/>
        </p:nvGrpSpPr>
        <p:grpSpPr>
          <a:xfrm>
            <a:off x="7438791" y="2949547"/>
            <a:ext cx="554577" cy="1143108"/>
            <a:chOff x="7068114" y="1298547"/>
            <a:chExt cx="554577" cy="1143108"/>
          </a:xfrm>
        </p:grpSpPr>
        <p:sp>
          <p:nvSpPr>
            <p:cNvPr id="154" name="Google Shape;154;p21"/>
            <p:cNvSpPr/>
            <p:nvPr/>
          </p:nvSpPr>
          <p:spPr>
            <a:xfrm>
              <a:off x="7330102" y="1362053"/>
              <a:ext cx="114636" cy="342868"/>
            </a:xfrm>
            <a:custGeom>
              <a:rect b="b" l="l" r="r" t="t"/>
              <a:pathLst>
                <a:path extrusionOk="0" h="5345" w="1787">
                  <a:moveTo>
                    <a:pt x="881" y="0"/>
                  </a:moveTo>
                  <a:cubicBezTo>
                    <a:pt x="849" y="0"/>
                    <a:pt x="818" y="3"/>
                    <a:pt x="786" y="10"/>
                  </a:cubicBezTo>
                  <a:cubicBezTo>
                    <a:pt x="488" y="93"/>
                    <a:pt x="357" y="451"/>
                    <a:pt x="298" y="760"/>
                  </a:cubicBezTo>
                  <a:cubicBezTo>
                    <a:pt x="0" y="2260"/>
                    <a:pt x="24" y="3844"/>
                    <a:pt x="381" y="5344"/>
                  </a:cubicBezTo>
                  <a:cubicBezTo>
                    <a:pt x="1429" y="4261"/>
                    <a:pt x="1786" y="2558"/>
                    <a:pt x="1584" y="939"/>
                  </a:cubicBezTo>
                  <a:cubicBezTo>
                    <a:pt x="1560" y="713"/>
                    <a:pt x="1512" y="474"/>
                    <a:pt x="1381" y="284"/>
                  </a:cubicBezTo>
                  <a:cubicBezTo>
                    <a:pt x="1269" y="120"/>
                    <a:pt x="1077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7068114" y="1298547"/>
              <a:ext cx="554577" cy="1143108"/>
            </a:xfrm>
            <a:custGeom>
              <a:rect b="b" l="l" r="r" t="t"/>
              <a:pathLst>
                <a:path extrusionOk="0" h="17820" w="8645">
                  <a:moveTo>
                    <a:pt x="1525" y="1"/>
                  </a:moveTo>
                  <a:cubicBezTo>
                    <a:pt x="1393" y="1"/>
                    <a:pt x="1263" y="33"/>
                    <a:pt x="1143" y="107"/>
                  </a:cubicBezTo>
                  <a:cubicBezTo>
                    <a:pt x="715" y="393"/>
                    <a:pt x="774" y="1048"/>
                    <a:pt x="965" y="1536"/>
                  </a:cubicBezTo>
                  <a:cubicBezTo>
                    <a:pt x="1370" y="2607"/>
                    <a:pt x="2084" y="3548"/>
                    <a:pt x="3322" y="4191"/>
                  </a:cubicBezTo>
                  <a:cubicBezTo>
                    <a:pt x="3584" y="4870"/>
                    <a:pt x="3846" y="5572"/>
                    <a:pt x="4084" y="6275"/>
                  </a:cubicBezTo>
                  <a:cubicBezTo>
                    <a:pt x="3441" y="5441"/>
                    <a:pt x="2560" y="4786"/>
                    <a:pt x="1584" y="4441"/>
                  </a:cubicBezTo>
                  <a:cubicBezTo>
                    <a:pt x="1399" y="4379"/>
                    <a:pt x="1195" y="4333"/>
                    <a:pt x="1001" y="4333"/>
                  </a:cubicBezTo>
                  <a:cubicBezTo>
                    <a:pt x="784" y="4333"/>
                    <a:pt x="580" y="4391"/>
                    <a:pt x="429" y="4548"/>
                  </a:cubicBezTo>
                  <a:cubicBezTo>
                    <a:pt x="227" y="4774"/>
                    <a:pt x="227" y="5132"/>
                    <a:pt x="358" y="5394"/>
                  </a:cubicBezTo>
                  <a:cubicBezTo>
                    <a:pt x="488" y="5667"/>
                    <a:pt x="727" y="5858"/>
                    <a:pt x="989" y="6036"/>
                  </a:cubicBezTo>
                  <a:cubicBezTo>
                    <a:pt x="1846" y="6644"/>
                    <a:pt x="2894" y="7013"/>
                    <a:pt x="4322" y="7049"/>
                  </a:cubicBezTo>
                  <a:cubicBezTo>
                    <a:pt x="4560" y="7822"/>
                    <a:pt x="4775" y="8596"/>
                    <a:pt x="4989" y="9370"/>
                  </a:cubicBezTo>
                  <a:cubicBezTo>
                    <a:pt x="4179" y="8251"/>
                    <a:pt x="2905" y="7477"/>
                    <a:pt x="1548" y="7299"/>
                  </a:cubicBezTo>
                  <a:cubicBezTo>
                    <a:pt x="1422" y="7281"/>
                    <a:pt x="1297" y="7270"/>
                    <a:pt x="1174" y="7270"/>
                  </a:cubicBezTo>
                  <a:cubicBezTo>
                    <a:pt x="960" y="7270"/>
                    <a:pt x="752" y="7303"/>
                    <a:pt x="548" y="7394"/>
                  </a:cubicBezTo>
                  <a:cubicBezTo>
                    <a:pt x="238" y="7537"/>
                    <a:pt x="0" y="7870"/>
                    <a:pt x="60" y="8192"/>
                  </a:cubicBezTo>
                  <a:cubicBezTo>
                    <a:pt x="119" y="8608"/>
                    <a:pt x="584" y="8834"/>
                    <a:pt x="989" y="8989"/>
                  </a:cubicBezTo>
                  <a:cubicBezTo>
                    <a:pt x="2203" y="9418"/>
                    <a:pt x="3489" y="9668"/>
                    <a:pt x="5120" y="9799"/>
                  </a:cubicBezTo>
                  <a:cubicBezTo>
                    <a:pt x="5394" y="10847"/>
                    <a:pt x="5608" y="11906"/>
                    <a:pt x="5822" y="12954"/>
                  </a:cubicBezTo>
                  <a:cubicBezTo>
                    <a:pt x="5477" y="12454"/>
                    <a:pt x="5108" y="11966"/>
                    <a:pt x="4644" y="11549"/>
                  </a:cubicBezTo>
                  <a:cubicBezTo>
                    <a:pt x="4037" y="10989"/>
                    <a:pt x="3275" y="10597"/>
                    <a:pt x="2453" y="10549"/>
                  </a:cubicBezTo>
                  <a:cubicBezTo>
                    <a:pt x="2403" y="10544"/>
                    <a:pt x="2353" y="10542"/>
                    <a:pt x="2303" y="10542"/>
                  </a:cubicBezTo>
                  <a:cubicBezTo>
                    <a:pt x="2089" y="10542"/>
                    <a:pt x="1872" y="10586"/>
                    <a:pt x="1679" y="10692"/>
                  </a:cubicBezTo>
                  <a:cubicBezTo>
                    <a:pt x="1441" y="10811"/>
                    <a:pt x="1262" y="11049"/>
                    <a:pt x="1250" y="11323"/>
                  </a:cubicBezTo>
                  <a:cubicBezTo>
                    <a:pt x="1239" y="11787"/>
                    <a:pt x="1703" y="12109"/>
                    <a:pt x="2096" y="12299"/>
                  </a:cubicBezTo>
                  <a:cubicBezTo>
                    <a:pt x="3310" y="12918"/>
                    <a:pt x="4584" y="13371"/>
                    <a:pt x="5894" y="13454"/>
                  </a:cubicBezTo>
                  <a:cubicBezTo>
                    <a:pt x="5953" y="13787"/>
                    <a:pt x="6013" y="14133"/>
                    <a:pt x="6061" y="14466"/>
                  </a:cubicBezTo>
                  <a:cubicBezTo>
                    <a:pt x="6227" y="15538"/>
                    <a:pt x="6346" y="16609"/>
                    <a:pt x="6430" y="17681"/>
                  </a:cubicBezTo>
                  <a:cubicBezTo>
                    <a:pt x="6436" y="17772"/>
                    <a:pt x="6516" y="17819"/>
                    <a:pt x="6591" y="17819"/>
                  </a:cubicBezTo>
                  <a:cubicBezTo>
                    <a:pt x="6664" y="17819"/>
                    <a:pt x="6733" y="17774"/>
                    <a:pt x="6727" y="17681"/>
                  </a:cubicBezTo>
                  <a:cubicBezTo>
                    <a:pt x="6561" y="15835"/>
                    <a:pt x="6311" y="13990"/>
                    <a:pt x="5942" y="12156"/>
                  </a:cubicBezTo>
                  <a:cubicBezTo>
                    <a:pt x="7156" y="11513"/>
                    <a:pt x="7989" y="10382"/>
                    <a:pt x="8466" y="9108"/>
                  </a:cubicBezTo>
                  <a:cubicBezTo>
                    <a:pt x="8573" y="8823"/>
                    <a:pt x="8644" y="8465"/>
                    <a:pt x="8454" y="8239"/>
                  </a:cubicBezTo>
                  <a:cubicBezTo>
                    <a:pt x="8360" y="8137"/>
                    <a:pt x="8204" y="8083"/>
                    <a:pt x="8041" y="8083"/>
                  </a:cubicBezTo>
                  <a:cubicBezTo>
                    <a:pt x="7976" y="8083"/>
                    <a:pt x="7910" y="8091"/>
                    <a:pt x="7847" y="8108"/>
                  </a:cubicBezTo>
                  <a:cubicBezTo>
                    <a:pt x="7620" y="8168"/>
                    <a:pt x="7442" y="8311"/>
                    <a:pt x="7275" y="8465"/>
                  </a:cubicBezTo>
                  <a:cubicBezTo>
                    <a:pt x="6418" y="9251"/>
                    <a:pt x="5894" y="10382"/>
                    <a:pt x="5822" y="11549"/>
                  </a:cubicBezTo>
                  <a:cubicBezTo>
                    <a:pt x="5632" y="10632"/>
                    <a:pt x="5406" y="9739"/>
                    <a:pt x="5168" y="8846"/>
                  </a:cubicBezTo>
                  <a:cubicBezTo>
                    <a:pt x="6644" y="8346"/>
                    <a:pt x="7454" y="6894"/>
                    <a:pt x="7716" y="5334"/>
                  </a:cubicBezTo>
                  <a:cubicBezTo>
                    <a:pt x="7775" y="4953"/>
                    <a:pt x="7739" y="4441"/>
                    <a:pt x="7370" y="4274"/>
                  </a:cubicBezTo>
                  <a:cubicBezTo>
                    <a:pt x="7304" y="4248"/>
                    <a:pt x="7235" y="4236"/>
                    <a:pt x="7165" y="4236"/>
                  </a:cubicBezTo>
                  <a:cubicBezTo>
                    <a:pt x="6984" y="4236"/>
                    <a:pt x="6798" y="4314"/>
                    <a:pt x="6644" y="4417"/>
                  </a:cubicBezTo>
                  <a:cubicBezTo>
                    <a:pt x="5942" y="4846"/>
                    <a:pt x="5489" y="5620"/>
                    <a:pt x="5287" y="6406"/>
                  </a:cubicBezTo>
                  <a:cubicBezTo>
                    <a:pt x="5108" y="7120"/>
                    <a:pt x="5096" y="7846"/>
                    <a:pt x="5096" y="8596"/>
                  </a:cubicBezTo>
                  <a:cubicBezTo>
                    <a:pt x="4894" y="7894"/>
                    <a:pt x="4691" y="7215"/>
                    <a:pt x="4465" y="6525"/>
                  </a:cubicBezTo>
                  <a:cubicBezTo>
                    <a:pt x="4203" y="5703"/>
                    <a:pt x="3906" y="4893"/>
                    <a:pt x="3584" y="4084"/>
                  </a:cubicBezTo>
                  <a:cubicBezTo>
                    <a:pt x="3822" y="2810"/>
                    <a:pt x="3429" y="1417"/>
                    <a:pt x="2513" y="500"/>
                  </a:cubicBezTo>
                  <a:cubicBezTo>
                    <a:pt x="2252" y="231"/>
                    <a:pt x="1879" y="1"/>
                    <a:pt x="1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" name="Google Shape;156;p21"/>
          <p:cNvGrpSpPr/>
          <p:nvPr/>
        </p:nvGrpSpPr>
        <p:grpSpPr>
          <a:xfrm flipH="1">
            <a:off x="7371810" y="3697282"/>
            <a:ext cx="2360181" cy="1446460"/>
            <a:chOff x="7020722" y="3595000"/>
            <a:chExt cx="2002699" cy="1227270"/>
          </a:xfrm>
        </p:grpSpPr>
        <p:sp>
          <p:nvSpPr>
            <p:cNvPr id="157" name="Google Shape;157;p21"/>
            <p:cNvSpPr/>
            <p:nvPr/>
          </p:nvSpPr>
          <p:spPr>
            <a:xfrm>
              <a:off x="7020722" y="3595000"/>
              <a:ext cx="2002699" cy="1227270"/>
            </a:xfrm>
            <a:custGeom>
              <a:rect b="b" l="l" r="r" t="t"/>
              <a:pathLst>
                <a:path extrusionOk="0" h="19132" w="31219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8074835" y="3846971"/>
              <a:ext cx="560414" cy="974978"/>
            </a:xfrm>
            <a:custGeom>
              <a:rect b="b" l="l" r="r" t="t"/>
              <a:pathLst>
                <a:path extrusionOk="0" h="15199" w="8736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7233251" y="4046791"/>
              <a:ext cx="502230" cy="774068"/>
            </a:xfrm>
            <a:custGeom>
              <a:rect b="b" l="l" r="r" t="t"/>
              <a:pathLst>
                <a:path extrusionOk="0" h="12067" w="7829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/>
          <p:nvPr/>
        </p:nvSpPr>
        <p:spPr>
          <a:xfrm flipH="1" rot="10800000">
            <a:off x="50" y="3174661"/>
            <a:ext cx="3295768" cy="1968839"/>
          </a:xfrm>
          <a:custGeom>
            <a:rect b="b" l="l" r="r" t="t"/>
            <a:pathLst>
              <a:path extrusionOk="0" h="21694" w="36315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 txBox="1"/>
          <p:nvPr>
            <p:ph type="title"/>
          </p:nvPr>
        </p:nvSpPr>
        <p:spPr>
          <a:xfrm>
            <a:off x="908700" y="3522750"/>
            <a:ext cx="3679200" cy="9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hasCustomPrompt="1" type="title"/>
          </p:nvPr>
        </p:nvSpPr>
        <p:spPr>
          <a:xfrm>
            <a:off x="2265825" y="1792050"/>
            <a:ext cx="4611000" cy="11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8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8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8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8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8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8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8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8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23"/>
          <p:cNvSpPr txBox="1"/>
          <p:nvPr>
            <p:ph idx="1" type="subTitle"/>
          </p:nvPr>
        </p:nvSpPr>
        <p:spPr>
          <a:xfrm>
            <a:off x="2266472" y="2930863"/>
            <a:ext cx="4611000" cy="4206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166" name="Google Shape;166;p23"/>
          <p:cNvSpPr/>
          <p:nvPr/>
        </p:nvSpPr>
        <p:spPr>
          <a:xfrm rot="-5400000">
            <a:off x="6638232" y="2637732"/>
            <a:ext cx="1495768" cy="3515769"/>
          </a:xfrm>
          <a:custGeom>
            <a:rect b="b" l="l" r="r" t="t"/>
            <a:pathLst>
              <a:path extrusionOk="0" h="42887" w="34148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/>
          <p:nvPr/>
        </p:nvSpPr>
        <p:spPr>
          <a:xfrm rot="5400000">
            <a:off x="1010107" y="-1009993"/>
            <a:ext cx="1495768" cy="3515769"/>
          </a:xfrm>
          <a:custGeom>
            <a:rect b="b" l="l" r="r" t="t"/>
            <a:pathLst>
              <a:path extrusionOk="0" h="42887" w="34148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23"/>
          <p:cNvGrpSpPr/>
          <p:nvPr/>
        </p:nvGrpSpPr>
        <p:grpSpPr>
          <a:xfrm rot="-5400000">
            <a:off x="-24819" y="2474242"/>
            <a:ext cx="1476421" cy="195029"/>
            <a:chOff x="213125" y="197550"/>
            <a:chExt cx="1737375" cy="229500"/>
          </a:xfrm>
        </p:grpSpPr>
        <p:cxnSp>
          <p:nvCxnSpPr>
            <p:cNvPr id="169" name="Google Shape;169;p23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23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23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" name="Google Shape;172;p23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" name="Google Shape;173;p23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" name="Google Shape;174;p23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" name="Google Shape;175;p23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" name="Google Shape;176;p23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" name="Google Shape;177;p23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23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Google Shape;179;p23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" name="Google Shape;180;p23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1" name="Google Shape;181;p23"/>
          <p:cNvGrpSpPr/>
          <p:nvPr/>
        </p:nvGrpSpPr>
        <p:grpSpPr>
          <a:xfrm rot="-5400000">
            <a:off x="7692256" y="2474242"/>
            <a:ext cx="1476421" cy="195029"/>
            <a:chOff x="213125" y="197550"/>
            <a:chExt cx="1737375" cy="229500"/>
          </a:xfrm>
        </p:grpSpPr>
        <p:cxnSp>
          <p:nvCxnSpPr>
            <p:cNvPr id="182" name="Google Shape;182;p23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23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" name="Google Shape;184;p23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23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" name="Google Shape;186;p23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" name="Google Shape;187;p23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23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" name="Google Shape;189;p23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" name="Google Shape;190;p23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" name="Google Shape;191;p23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" name="Google Shape;192;p23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" name="Google Shape;193;p23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4" name="Google Shape;194;p23"/>
          <p:cNvGrpSpPr/>
          <p:nvPr/>
        </p:nvGrpSpPr>
        <p:grpSpPr>
          <a:xfrm>
            <a:off x="-127524" y="3900920"/>
            <a:ext cx="1597143" cy="1632490"/>
            <a:chOff x="7168139" y="2668132"/>
            <a:chExt cx="1597143" cy="1632490"/>
          </a:xfrm>
        </p:grpSpPr>
        <p:sp>
          <p:nvSpPr>
            <p:cNvPr id="195" name="Google Shape;195;p23"/>
            <p:cNvSpPr/>
            <p:nvPr/>
          </p:nvSpPr>
          <p:spPr>
            <a:xfrm>
              <a:off x="8039616" y="2668132"/>
              <a:ext cx="725665" cy="1632490"/>
            </a:xfrm>
            <a:custGeom>
              <a:rect b="b" l="l" r="r" t="t"/>
              <a:pathLst>
                <a:path extrusionOk="0" h="25449" w="11312">
                  <a:moveTo>
                    <a:pt x="10726" y="0"/>
                  </a:moveTo>
                  <a:cubicBezTo>
                    <a:pt x="10611" y="0"/>
                    <a:pt x="10491" y="25"/>
                    <a:pt x="10383" y="65"/>
                  </a:cubicBezTo>
                  <a:cubicBezTo>
                    <a:pt x="9633" y="279"/>
                    <a:pt x="8990" y="803"/>
                    <a:pt x="8549" y="1434"/>
                  </a:cubicBezTo>
                  <a:cubicBezTo>
                    <a:pt x="8156" y="1946"/>
                    <a:pt x="7906" y="2565"/>
                    <a:pt x="7716" y="3184"/>
                  </a:cubicBezTo>
                  <a:cubicBezTo>
                    <a:pt x="7418" y="3613"/>
                    <a:pt x="7132" y="4065"/>
                    <a:pt x="6858" y="4506"/>
                  </a:cubicBezTo>
                  <a:cubicBezTo>
                    <a:pt x="7013" y="3732"/>
                    <a:pt x="7061" y="2934"/>
                    <a:pt x="6751" y="2220"/>
                  </a:cubicBezTo>
                  <a:cubicBezTo>
                    <a:pt x="6668" y="2053"/>
                    <a:pt x="6585" y="1886"/>
                    <a:pt x="6454" y="1767"/>
                  </a:cubicBezTo>
                  <a:cubicBezTo>
                    <a:pt x="6349" y="1680"/>
                    <a:pt x="6219" y="1625"/>
                    <a:pt x="6087" y="1625"/>
                  </a:cubicBezTo>
                  <a:cubicBezTo>
                    <a:pt x="6038" y="1625"/>
                    <a:pt x="5989" y="1632"/>
                    <a:pt x="5942" y="1648"/>
                  </a:cubicBezTo>
                  <a:cubicBezTo>
                    <a:pt x="5680" y="1731"/>
                    <a:pt x="5572" y="2041"/>
                    <a:pt x="5513" y="2303"/>
                  </a:cubicBezTo>
                  <a:cubicBezTo>
                    <a:pt x="5334" y="3196"/>
                    <a:pt x="5513" y="4136"/>
                    <a:pt x="6573" y="5006"/>
                  </a:cubicBezTo>
                  <a:cubicBezTo>
                    <a:pt x="6227" y="5601"/>
                    <a:pt x="5918" y="6196"/>
                    <a:pt x="5596" y="6803"/>
                  </a:cubicBezTo>
                  <a:cubicBezTo>
                    <a:pt x="5739" y="5970"/>
                    <a:pt x="5561" y="5089"/>
                    <a:pt x="5108" y="4386"/>
                  </a:cubicBezTo>
                  <a:cubicBezTo>
                    <a:pt x="5001" y="4244"/>
                    <a:pt x="4906" y="4089"/>
                    <a:pt x="4739" y="3994"/>
                  </a:cubicBezTo>
                  <a:cubicBezTo>
                    <a:pt x="4643" y="3927"/>
                    <a:pt x="4528" y="3888"/>
                    <a:pt x="4415" y="3888"/>
                  </a:cubicBezTo>
                  <a:cubicBezTo>
                    <a:pt x="4347" y="3888"/>
                    <a:pt x="4278" y="3902"/>
                    <a:pt x="4215" y="3934"/>
                  </a:cubicBezTo>
                  <a:cubicBezTo>
                    <a:pt x="3953" y="4053"/>
                    <a:pt x="3858" y="4386"/>
                    <a:pt x="3858" y="4684"/>
                  </a:cubicBezTo>
                  <a:cubicBezTo>
                    <a:pt x="3846" y="5637"/>
                    <a:pt x="4263" y="6589"/>
                    <a:pt x="5346" y="7339"/>
                  </a:cubicBezTo>
                  <a:cubicBezTo>
                    <a:pt x="5061" y="7946"/>
                    <a:pt x="4787" y="8554"/>
                    <a:pt x="4525" y="9185"/>
                  </a:cubicBezTo>
                  <a:cubicBezTo>
                    <a:pt x="4560" y="8732"/>
                    <a:pt x="4560" y="8280"/>
                    <a:pt x="4453" y="7839"/>
                  </a:cubicBezTo>
                  <a:cubicBezTo>
                    <a:pt x="4310" y="7149"/>
                    <a:pt x="3918" y="6458"/>
                    <a:pt x="3310" y="6101"/>
                  </a:cubicBezTo>
                  <a:cubicBezTo>
                    <a:pt x="3192" y="6042"/>
                    <a:pt x="3063" y="5983"/>
                    <a:pt x="2938" y="5983"/>
                  </a:cubicBezTo>
                  <a:cubicBezTo>
                    <a:pt x="2886" y="5983"/>
                    <a:pt x="2835" y="5993"/>
                    <a:pt x="2786" y="6018"/>
                  </a:cubicBezTo>
                  <a:cubicBezTo>
                    <a:pt x="2596" y="6101"/>
                    <a:pt x="2536" y="6375"/>
                    <a:pt x="2524" y="6577"/>
                  </a:cubicBezTo>
                  <a:cubicBezTo>
                    <a:pt x="2465" y="7780"/>
                    <a:pt x="3001" y="8994"/>
                    <a:pt x="4263" y="9851"/>
                  </a:cubicBezTo>
                  <a:cubicBezTo>
                    <a:pt x="4084" y="10304"/>
                    <a:pt x="3918" y="10756"/>
                    <a:pt x="3775" y="11221"/>
                  </a:cubicBezTo>
                  <a:cubicBezTo>
                    <a:pt x="3679" y="11471"/>
                    <a:pt x="3608" y="11733"/>
                    <a:pt x="3513" y="11983"/>
                  </a:cubicBezTo>
                  <a:cubicBezTo>
                    <a:pt x="3429" y="10875"/>
                    <a:pt x="2775" y="9840"/>
                    <a:pt x="1810" y="9304"/>
                  </a:cubicBezTo>
                  <a:cubicBezTo>
                    <a:pt x="1617" y="9202"/>
                    <a:pt x="1415" y="9118"/>
                    <a:pt x="1211" y="9118"/>
                  </a:cubicBezTo>
                  <a:cubicBezTo>
                    <a:pt x="1177" y="9118"/>
                    <a:pt x="1142" y="9120"/>
                    <a:pt x="1108" y="9125"/>
                  </a:cubicBezTo>
                  <a:cubicBezTo>
                    <a:pt x="774" y="9173"/>
                    <a:pt x="512" y="9470"/>
                    <a:pt x="453" y="9780"/>
                  </a:cubicBezTo>
                  <a:cubicBezTo>
                    <a:pt x="381" y="10101"/>
                    <a:pt x="477" y="10447"/>
                    <a:pt x="655" y="10721"/>
                  </a:cubicBezTo>
                  <a:cubicBezTo>
                    <a:pt x="834" y="10994"/>
                    <a:pt x="1108" y="11209"/>
                    <a:pt x="1370" y="11399"/>
                  </a:cubicBezTo>
                  <a:cubicBezTo>
                    <a:pt x="1846" y="11745"/>
                    <a:pt x="2370" y="12006"/>
                    <a:pt x="3394" y="12340"/>
                  </a:cubicBezTo>
                  <a:cubicBezTo>
                    <a:pt x="3144" y="13126"/>
                    <a:pt x="2917" y="13935"/>
                    <a:pt x="2715" y="14733"/>
                  </a:cubicBezTo>
                  <a:cubicBezTo>
                    <a:pt x="2644" y="13995"/>
                    <a:pt x="2263" y="13257"/>
                    <a:pt x="1703" y="12768"/>
                  </a:cubicBezTo>
                  <a:cubicBezTo>
                    <a:pt x="1512" y="12602"/>
                    <a:pt x="1298" y="12459"/>
                    <a:pt x="1060" y="12399"/>
                  </a:cubicBezTo>
                  <a:cubicBezTo>
                    <a:pt x="982" y="12380"/>
                    <a:pt x="899" y="12369"/>
                    <a:pt x="816" y="12369"/>
                  </a:cubicBezTo>
                  <a:cubicBezTo>
                    <a:pt x="645" y="12369"/>
                    <a:pt x="474" y="12414"/>
                    <a:pt x="346" y="12518"/>
                  </a:cubicBezTo>
                  <a:cubicBezTo>
                    <a:pt x="84" y="12721"/>
                    <a:pt x="0" y="13102"/>
                    <a:pt x="84" y="13423"/>
                  </a:cubicBezTo>
                  <a:cubicBezTo>
                    <a:pt x="155" y="13757"/>
                    <a:pt x="346" y="14019"/>
                    <a:pt x="572" y="14269"/>
                  </a:cubicBezTo>
                  <a:cubicBezTo>
                    <a:pt x="1003" y="14776"/>
                    <a:pt x="1503" y="15224"/>
                    <a:pt x="2337" y="15224"/>
                  </a:cubicBezTo>
                  <a:cubicBezTo>
                    <a:pt x="2424" y="15224"/>
                    <a:pt x="2514" y="15219"/>
                    <a:pt x="2608" y="15209"/>
                  </a:cubicBezTo>
                  <a:lnTo>
                    <a:pt x="2608" y="15209"/>
                  </a:lnTo>
                  <a:cubicBezTo>
                    <a:pt x="2203" y="16852"/>
                    <a:pt x="1882" y="18495"/>
                    <a:pt x="1608" y="20150"/>
                  </a:cubicBezTo>
                  <a:cubicBezTo>
                    <a:pt x="1334" y="21877"/>
                    <a:pt x="1120" y="23615"/>
                    <a:pt x="941" y="25341"/>
                  </a:cubicBezTo>
                  <a:cubicBezTo>
                    <a:pt x="934" y="25408"/>
                    <a:pt x="991" y="25448"/>
                    <a:pt x="1044" y="25448"/>
                  </a:cubicBezTo>
                  <a:cubicBezTo>
                    <a:pt x="1086" y="25448"/>
                    <a:pt x="1126" y="25423"/>
                    <a:pt x="1131" y="25365"/>
                  </a:cubicBezTo>
                  <a:cubicBezTo>
                    <a:pt x="1453" y="22305"/>
                    <a:pt x="1882" y="19257"/>
                    <a:pt x="2548" y="16269"/>
                  </a:cubicBezTo>
                  <a:cubicBezTo>
                    <a:pt x="2715" y="15507"/>
                    <a:pt x="2905" y="14769"/>
                    <a:pt x="3120" y="14019"/>
                  </a:cubicBezTo>
                  <a:cubicBezTo>
                    <a:pt x="3168" y="14020"/>
                    <a:pt x="3216" y="14021"/>
                    <a:pt x="3264" y="14021"/>
                  </a:cubicBezTo>
                  <a:cubicBezTo>
                    <a:pt x="4641" y="14021"/>
                    <a:pt x="5960" y="13364"/>
                    <a:pt x="6846" y="12340"/>
                  </a:cubicBezTo>
                  <a:cubicBezTo>
                    <a:pt x="7025" y="12149"/>
                    <a:pt x="7192" y="11876"/>
                    <a:pt x="7108" y="11625"/>
                  </a:cubicBezTo>
                  <a:cubicBezTo>
                    <a:pt x="7049" y="11459"/>
                    <a:pt x="6870" y="11352"/>
                    <a:pt x="6692" y="11328"/>
                  </a:cubicBezTo>
                  <a:cubicBezTo>
                    <a:pt x="6648" y="11319"/>
                    <a:pt x="6604" y="11315"/>
                    <a:pt x="6561" y="11315"/>
                  </a:cubicBezTo>
                  <a:cubicBezTo>
                    <a:pt x="6426" y="11315"/>
                    <a:pt x="6291" y="11351"/>
                    <a:pt x="6156" y="11387"/>
                  </a:cubicBezTo>
                  <a:cubicBezTo>
                    <a:pt x="4846" y="11745"/>
                    <a:pt x="3715" y="12697"/>
                    <a:pt x="3132" y="13935"/>
                  </a:cubicBezTo>
                  <a:cubicBezTo>
                    <a:pt x="3382" y="12995"/>
                    <a:pt x="3667" y="12066"/>
                    <a:pt x="3989" y="11161"/>
                  </a:cubicBezTo>
                  <a:cubicBezTo>
                    <a:pt x="4153" y="11173"/>
                    <a:pt x="4316" y="11179"/>
                    <a:pt x="4478" y="11179"/>
                  </a:cubicBezTo>
                  <a:cubicBezTo>
                    <a:pt x="5642" y="11179"/>
                    <a:pt x="6739" y="10880"/>
                    <a:pt x="7680" y="10316"/>
                  </a:cubicBezTo>
                  <a:cubicBezTo>
                    <a:pt x="7835" y="10221"/>
                    <a:pt x="7978" y="10125"/>
                    <a:pt x="8073" y="9971"/>
                  </a:cubicBezTo>
                  <a:cubicBezTo>
                    <a:pt x="8156" y="9828"/>
                    <a:pt x="8192" y="9613"/>
                    <a:pt x="8073" y="9482"/>
                  </a:cubicBezTo>
                  <a:cubicBezTo>
                    <a:pt x="7966" y="9351"/>
                    <a:pt x="7775" y="9316"/>
                    <a:pt x="7597" y="9316"/>
                  </a:cubicBezTo>
                  <a:cubicBezTo>
                    <a:pt x="7545" y="9314"/>
                    <a:pt x="7494" y="9313"/>
                    <a:pt x="7443" y="9313"/>
                  </a:cubicBezTo>
                  <a:cubicBezTo>
                    <a:pt x="6196" y="9313"/>
                    <a:pt x="4955" y="9865"/>
                    <a:pt x="4132" y="10780"/>
                  </a:cubicBezTo>
                  <a:cubicBezTo>
                    <a:pt x="4382" y="10066"/>
                    <a:pt x="4668" y="9363"/>
                    <a:pt x="4941" y="8673"/>
                  </a:cubicBezTo>
                  <a:cubicBezTo>
                    <a:pt x="5419" y="8820"/>
                    <a:pt x="5901" y="8887"/>
                    <a:pt x="6380" y="8887"/>
                  </a:cubicBezTo>
                  <a:cubicBezTo>
                    <a:pt x="7213" y="8887"/>
                    <a:pt x="8035" y="8684"/>
                    <a:pt x="8799" y="8351"/>
                  </a:cubicBezTo>
                  <a:cubicBezTo>
                    <a:pt x="8990" y="8280"/>
                    <a:pt x="9192" y="8173"/>
                    <a:pt x="9323" y="8018"/>
                  </a:cubicBezTo>
                  <a:cubicBezTo>
                    <a:pt x="9454" y="7863"/>
                    <a:pt x="9525" y="7637"/>
                    <a:pt x="9442" y="7446"/>
                  </a:cubicBezTo>
                  <a:cubicBezTo>
                    <a:pt x="9323" y="7208"/>
                    <a:pt x="9013" y="7125"/>
                    <a:pt x="8740" y="7113"/>
                  </a:cubicBezTo>
                  <a:cubicBezTo>
                    <a:pt x="8665" y="7110"/>
                    <a:pt x="8591" y="7108"/>
                    <a:pt x="8517" y="7108"/>
                  </a:cubicBezTo>
                  <a:cubicBezTo>
                    <a:pt x="7234" y="7108"/>
                    <a:pt x="5959" y="7592"/>
                    <a:pt x="5025" y="8470"/>
                  </a:cubicBezTo>
                  <a:lnTo>
                    <a:pt x="5418" y="7577"/>
                  </a:lnTo>
                  <a:cubicBezTo>
                    <a:pt x="5584" y="7232"/>
                    <a:pt x="5751" y="6911"/>
                    <a:pt x="5918" y="6565"/>
                  </a:cubicBezTo>
                  <a:cubicBezTo>
                    <a:pt x="7418" y="6553"/>
                    <a:pt x="8656" y="6565"/>
                    <a:pt x="9811" y="6161"/>
                  </a:cubicBezTo>
                  <a:cubicBezTo>
                    <a:pt x="10097" y="6053"/>
                    <a:pt x="10418" y="5863"/>
                    <a:pt x="10395" y="5565"/>
                  </a:cubicBezTo>
                  <a:cubicBezTo>
                    <a:pt x="10359" y="5268"/>
                    <a:pt x="10002" y="5125"/>
                    <a:pt x="9704" y="5077"/>
                  </a:cubicBezTo>
                  <a:cubicBezTo>
                    <a:pt x="9532" y="5055"/>
                    <a:pt x="9359" y="5044"/>
                    <a:pt x="9186" y="5044"/>
                  </a:cubicBezTo>
                  <a:cubicBezTo>
                    <a:pt x="7956" y="5044"/>
                    <a:pt x="6723" y="5590"/>
                    <a:pt x="5930" y="6530"/>
                  </a:cubicBezTo>
                  <a:cubicBezTo>
                    <a:pt x="6287" y="5839"/>
                    <a:pt x="6668" y="5137"/>
                    <a:pt x="7085" y="4470"/>
                  </a:cubicBezTo>
                  <a:cubicBezTo>
                    <a:pt x="7575" y="4657"/>
                    <a:pt x="8071" y="4732"/>
                    <a:pt x="8566" y="4732"/>
                  </a:cubicBezTo>
                  <a:cubicBezTo>
                    <a:pt x="9080" y="4732"/>
                    <a:pt x="9593" y="4651"/>
                    <a:pt x="10097" y="4529"/>
                  </a:cubicBezTo>
                  <a:cubicBezTo>
                    <a:pt x="10287" y="4482"/>
                    <a:pt x="10502" y="4422"/>
                    <a:pt x="10656" y="4303"/>
                  </a:cubicBezTo>
                  <a:cubicBezTo>
                    <a:pt x="10823" y="4184"/>
                    <a:pt x="10954" y="3994"/>
                    <a:pt x="10954" y="3791"/>
                  </a:cubicBezTo>
                  <a:cubicBezTo>
                    <a:pt x="10978" y="3577"/>
                    <a:pt x="10811" y="3374"/>
                    <a:pt x="10621" y="3291"/>
                  </a:cubicBezTo>
                  <a:cubicBezTo>
                    <a:pt x="10450" y="3211"/>
                    <a:pt x="10270" y="3181"/>
                    <a:pt x="10082" y="3181"/>
                  </a:cubicBezTo>
                  <a:cubicBezTo>
                    <a:pt x="10047" y="3181"/>
                    <a:pt x="10013" y="3182"/>
                    <a:pt x="9978" y="3184"/>
                  </a:cubicBezTo>
                  <a:cubicBezTo>
                    <a:pt x="8966" y="3196"/>
                    <a:pt x="7966" y="3601"/>
                    <a:pt x="7227" y="4303"/>
                  </a:cubicBezTo>
                  <a:cubicBezTo>
                    <a:pt x="7406" y="4005"/>
                    <a:pt x="7597" y="3720"/>
                    <a:pt x="7787" y="3422"/>
                  </a:cubicBezTo>
                  <a:cubicBezTo>
                    <a:pt x="9013" y="2696"/>
                    <a:pt x="10109" y="1993"/>
                    <a:pt x="10930" y="1029"/>
                  </a:cubicBezTo>
                  <a:cubicBezTo>
                    <a:pt x="11133" y="791"/>
                    <a:pt x="11311" y="434"/>
                    <a:pt x="11133" y="184"/>
                  </a:cubicBezTo>
                  <a:cubicBezTo>
                    <a:pt x="11042" y="51"/>
                    <a:pt x="10889" y="0"/>
                    <a:pt x="107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7430127" y="3041278"/>
              <a:ext cx="114636" cy="342868"/>
            </a:xfrm>
            <a:custGeom>
              <a:rect b="b" l="l" r="r" t="t"/>
              <a:pathLst>
                <a:path extrusionOk="0" h="5345" w="1787">
                  <a:moveTo>
                    <a:pt x="881" y="0"/>
                  </a:moveTo>
                  <a:cubicBezTo>
                    <a:pt x="849" y="0"/>
                    <a:pt x="818" y="3"/>
                    <a:pt x="786" y="10"/>
                  </a:cubicBezTo>
                  <a:cubicBezTo>
                    <a:pt x="488" y="93"/>
                    <a:pt x="357" y="451"/>
                    <a:pt x="298" y="760"/>
                  </a:cubicBezTo>
                  <a:cubicBezTo>
                    <a:pt x="0" y="2260"/>
                    <a:pt x="24" y="3844"/>
                    <a:pt x="381" y="5344"/>
                  </a:cubicBezTo>
                  <a:cubicBezTo>
                    <a:pt x="1429" y="4261"/>
                    <a:pt x="1786" y="2558"/>
                    <a:pt x="1584" y="939"/>
                  </a:cubicBezTo>
                  <a:cubicBezTo>
                    <a:pt x="1560" y="713"/>
                    <a:pt x="1512" y="474"/>
                    <a:pt x="1381" y="284"/>
                  </a:cubicBezTo>
                  <a:cubicBezTo>
                    <a:pt x="1269" y="120"/>
                    <a:pt x="1077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7168139" y="2977772"/>
              <a:ext cx="554577" cy="1143108"/>
            </a:xfrm>
            <a:custGeom>
              <a:rect b="b" l="l" r="r" t="t"/>
              <a:pathLst>
                <a:path extrusionOk="0" h="17820" w="8645">
                  <a:moveTo>
                    <a:pt x="1525" y="1"/>
                  </a:moveTo>
                  <a:cubicBezTo>
                    <a:pt x="1393" y="1"/>
                    <a:pt x="1263" y="33"/>
                    <a:pt x="1143" y="107"/>
                  </a:cubicBezTo>
                  <a:cubicBezTo>
                    <a:pt x="715" y="393"/>
                    <a:pt x="774" y="1048"/>
                    <a:pt x="965" y="1536"/>
                  </a:cubicBezTo>
                  <a:cubicBezTo>
                    <a:pt x="1370" y="2607"/>
                    <a:pt x="2084" y="3548"/>
                    <a:pt x="3322" y="4191"/>
                  </a:cubicBezTo>
                  <a:cubicBezTo>
                    <a:pt x="3584" y="4870"/>
                    <a:pt x="3846" y="5572"/>
                    <a:pt x="4084" y="6275"/>
                  </a:cubicBezTo>
                  <a:cubicBezTo>
                    <a:pt x="3441" y="5441"/>
                    <a:pt x="2560" y="4786"/>
                    <a:pt x="1584" y="4441"/>
                  </a:cubicBezTo>
                  <a:cubicBezTo>
                    <a:pt x="1399" y="4379"/>
                    <a:pt x="1195" y="4333"/>
                    <a:pt x="1001" y="4333"/>
                  </a:cubicBezTo>
                  <a:cubicBezTo>
                    <a:pt x="784" y="4333"/>
                    <a:pt x="580" y="4391"/>
                    <a:pt x="429" y="4548"/>
                  </a:cubicBezTo>
                  <a:cubicBezTo>
                    <a:pt x="227" y="4774"/>
                    <a:pt x="227" y="5132"/>
                    <a:pt x="358" y="5394"/>
                  </a:cubicBezTo>
                  <a:cubicBezTo>
                    <a:pt x="488" y="5667"/>
                    <a:pt x="727" y="5858"/>
                    <a:pt x="989" y="6036"/>
                  </a:cubicBezTo>
                  <a:cubicBezTo>
                    <a:pt x="1846" y="6644"/>
                    <a:pt x="2894" y="7013"/>
                    <a:pt x="4322" y="7049"/>
                  </a:cubicBezTo>
                  <a:cubicBezTo>
                    <a:pt x="4560" y="7822"/>
                    <a:pt x="4775" y="8596"/>
                    <a:pt x="4989" y="9370"/>
                  </a:cubicBezTo>
                  <a:cubicBezTo>
                    <a:pt x="4179" y="8251"/>
                    <a:pt x="2905" y="7477"/>
                    <a:pt x="1548" y="7299"/>
                  </a:cubicBezTo>
                  <a:cubicBezTo>
                    <a:pt x="1422" y="7281"/>
                    <a:pt x="1297" y="7270"/>
                    <a:pt x="1174" y="7270"/>
                  </a:cubicBezTo>
                  <a:cubicBezTo>
                    <a:pt x="960" y="7270"/>
                    <a:pt x="752" y="7303"/>
                    <a:pt x="548" y="7394"/>
                  </a:cubicBezTo>
                  <a:cubicBezTo>
                    <a:pt x="238" y="7537"/>
                    <a:pt x="0" y="7870"/>
                    <a:pt x="60" y="8192"/>
                  </a:cubicBezTo>
                  <a:cubicBezTo>
                    <a:pt x="119" y="8608"/>
                    <a:pt x="584" y="8834"/>
                    <a:pt x="989" y="8989"/>
                  </a:cubicBezTo>
                  <a:cubicBezTo>
                    <a:pt x="2203" y="9418"/>
                    <a:pt x="3489" y="9668"/>
                    <a:pt x="5120" y="9799"/>
                  </a:cubicBezTo>
                  <a:cubicBezTo>
                    <a:pt x="5394" y="10847"/>
                    <a:pt x="5608" y="11906"/>
                    <a:pt x="5822" y="12954"/>
                  </a:cubicBezTo>
                  <a:cubicBezTo>
                    <a:pt x="5477" y="12454"/>
                    <a:pt x="5108" y="11966"/>
                    <a:pt x="4644" y="11549"/>
                  </a:cubicBezTo>
                  <a:cubicBezTo>
                    <a:pt x="4037" y="10989"/>
                    <a:pt x="3275" y="10597"/>
                    <a:pt x="2453" y="10549"/>
                  </a:cubicBezTo>
                  <a:cubicBezTo>
                    <a:pt x="2403" y="10544"/>
                    <a:pt x="2353" y="10542"/>
                    <a:pt x="2303" y="10542"/>
                  </a:cubicBezTo>
                  <a:cubicBezTo>
                    <a:pt x="2089" y="10542"/>
                    <a:pt x="1872" y="10586"/>
                    <a:pt x="1679" y="10692"/>
                  </a:cubicBezTo>
                  <a:cubicBezTo>
                    <a:pt x="1441" y="10811"/>
                    <a:pt x="1262" y="11049"/>
                    <a:pt x="1250" y="11323"/>
                  </a:cubicBezTo>
                  <a:cubicBezTo>
                    <a:pt x="1239" y="11787"/>
                    <a:pt x="1703" y="12109"/>
                    <a:pt x="2096" y="12299"/>
                  </a:cubicBezTo>
                  <a:cubicBezTo>
                    <a:pt x="3310" y="12918"/>
                    <a:pt x="4584" y="13371"/>
                    <a:pt x="5894" y="13454"/>
                  </a:cubicBezTo>
                  <a:cubicBezTo>
                    <a:pt x="5953" y="13787"/>
                    <a:pt x="6013" y="14133"/>
                    <a:pt x="6061" y="14466"/>
                  </a:cubicBezTo>
                  <a:cubicBezTo>
                    <a:pt x="6227" y="15538"/>
                    <a:pt x="6346" y="16609"/>
                    <a:pt x="6430" y="17681"/>
                  </a:cubicBezTo>
                  <a:cubicBezTo>
                    <a:pt x="6436" y="17772"/>
                    <a:pt x="6516" y="17819"/>
                    <a:pt x="6591" y="17819"/>
                  </a:cubicBezTo>
                  <a:cubicBezTo>
                    <a:pt x="6664" y="17819"/>
                    <a:pt x="6733" y="17774"/>
                    <a:pt x="6727" y="17681"/>
                  </a:cubicBezTo>
                  <a:cubicBezTo>
                    <a:pt x="6561" y="15835"/>
                    <a:pt x="6311" y="13990"/>
                    <a:pt x="5942" y="12156"/>
                  </a:cubicBezTo>
                  <a:cubicBezTo>
                    <a:pt x="7156" y="11513"/>
                    <a:pt x="7989" y="10382"/>
                    <a:pt x="8466" y="9108"/>
                  </a:cubicBezTo>
                  <a:cubicBezTo>
                    <a:pt x="8573" y="8823"/>
                    <a:pt x="8644" y="8465"/>
                    <a:pt x="8454" y="8239"/>
                  </a:cubicBezTo>
                  <a:cubicBezTo>
                    <a:pt x="8360" y="8137"/>
                    <a:pt x="8204" y="8083"/>
                    <a:pt x="8041" y="8083"/>
                  </a:cubicBezTo>
                  <a:cubicBezTo>
                    <a:pt x="7976" y="8083"/>
                    <a:pt x="7910" y="8091"/>
                    <a:pt x="7847" y="8108"/>
                  </a:cubicBezTo>
                  <a:cubicBezTo>
                    <a:pt x="7620" y="8168"/>
                    <a:pt x="7442" y="8311"/>
                    <a:pt x="7275" y="8465"/>
                  </a:cubicBezTo>
                  <a:cubicBezTo>
                    <a:pt x="6418" y="9251"/>
                    <a:pt x="5894" y="10382"/>
                    <a:pt x="5822" y="11549"/>
                  </a:cubicBezTo>
                  <a:cubicBezTo>
                    <a:pt x="5632" y="10632"/>
                    <a:pt x="5406" y="9739"/>
                    <a:pt x="5168" y="8846"/>
                  </a:cubicBezTo>
                  <a:cubicBezTo>
                    <a:pt x="6644" y="8346"/>
                    <a:pt x="7454" y="6894"/>
                    <a:pt x="7716" y="5334"/>
                  </a:cubicBezTo>
                  <a:cubicBezTo>
                    <a:pt x="7775" y="4953"/>
                    <a:pt x="7739" y="4441"/>
                    <a:pt x="7370" y="4274"/>
                  </a:cubicBezTo>
                  <a:cubicBezTo>
                    <a:pt x="7304" y="4248"/>
                    <a:pt x="7235" y="4236"/>
                    <a:pt x="7165" y="4236"/>
                  </a:cubicBezTo>
                  <a:cubicBezTo>
                    <a:pt x="6984" y="4236"/>
                    <a:pt x="6798" y="4314"/>
                    <a:pt x="6644" y="4417"/>
                  </a:cubicBezTo>
                  <a:cubicBezTo>
                    <a:pt x="5942" y="4846"/>
                    <a:pt x="5489" y="5620"/>
                    <a:pt x="5287" y="6406"/>
                  </a:cubicBezTo>
                  <a:cubicBezTo>
                    <a:pt x="5108" y="7120"/>
                    <a:pt x="5096" y="7846"/>
                    <a:pt x="5096" y="8596"/>
                  </a:cubicBezTo>
                  <a:cubicBezTo>
                    <a:pt x="4894" y="7894"/>
                    <a:pt x="4691" y="7215"/>
                    <a:pt x="4465" y="6525"/>
                  </a:cubicBezTo>
                  <a:cubicBezTo>
                    <a:pt x="4203" y="5703"/>
                    <a:pt x="3906" y="4893"/>
                    <a:pt x="3584" y="4084"/>
                  </a:cubicBezTo>
                  <a:cubicBezTo>
                    <a:pt x="3822" y="2810"/>
                    <a:pt x="3429" y="1417"/>
                    <a:pt x="2513" y="500"/>
                  </a:cubicBezTo>
                  <a:cubicBezTo>
                    <a:pt x="2252" y="231"/>
                    <a:pt x="1879" y="1"/>
                    <a:pt x="1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23"/>
          <p:cNvSpPr/>
          <p:nvPr/>
        </p:nvSpPr>
        <p:spPr>
          <a:xfrm>
            <a:off x="6247945" y="268903"/>
            <a:ext cx="628870" cy="126729"/>
          </a:xfrm>
          <a:custGeom>
            <a:rect b="b" l="l" r="r" t="t"/>
            <a:pathLst>
              <a:path extrusionOk="0" h="3664" w="18182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idx="1" type="subTitle"/>
          </p:nvPr>
        </p:nvSpPr>
        <p:spPr>
          <a:xfrm>
            <a:off x="720300" y="1879438"/>
            <a:ext cx="23868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202" name="Google Shape;202;p25"/>
          <p:cNvSpPr txBox="1"/>
          <p:nvPr>
            <p:ph hasCustomPrompt="1" type="title"/>
          </p:nvPr>
        </p:nvSpPr>
        <p:spPr>
          <a:xfrm>
            <a:off x="815274" y="1284875"/>
            <a:ext cx="623100" cy="4761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25"/>
          <p:cNvSpPr txBox="1"/>
          <p:nvPr>
            <p:ph idx="2" type="subTitle"/>
          </p:nvPr>
        </p:nvSpPr>
        <p:spPr>
          <a:xfrm>
            <a:off x="720300" y="2188337"/>
            <a:ext cx="238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04" name="Google Shape;204;p25"/>
          <p:cNvSpPr txBox="1"/>
          <p:nvPr>
            <p:ph hasCustomPrompt="1" idx="3" type="title"/>
          </p:nvPr>
        </p:nvSpPr>
        <p:spPr>
          <a:xfrm>
            <a:off x="3350624" y="1284875"/>
            <a:ext cx="623100" cy="4761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25"/>
          <p:cNvSpPr txBox="1"/>
          <p:nvPr>
            <p:ph hasCustomPrompt="1" idx="4" type="title"/>
          </p:nvPr>
        </p:nvSpPr>
        <p:spPr>
          <a:xfrm>
            <a:off x="5885697" y="1288325"/>
            <a:ext cx="623100" cy="4692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25"/>
          <p:cNvSpPr txBox="1"/>
          <p:nvPr>
            <p:ph hasCustomPrompt="1" idx="5" type="title"/>
          </p:nvPr>
        </p:nvSpPr>
        <p:spPr>
          <a:xfrm>
            <a:off x="814575" y="3074422"/>
            <a:ext cx="623100" cy="4692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25"/>
          <p:cNvSpPr txBox="1"/>
          <p:nvPr>
            <p:ph idx="6" type="subTitle"/>
          </p:nvPr>
        </p:nvSpPr>
        <p:spPr>
          <a:xfrm>
            <a:off x="3255370" y="1879438"/>
            <a:ext cx="23868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208" name="Google Shape;208;p25"/>
          <p:cNvSpPr txBox="1"/>
          <p:nvPr>
            <p:ph idx="7" type="subTitle"/>
          </p:nvPr>
        </p:nvSpPr>
        <p:spPr>
          <a:xfrm>
            <a:off x="3257550" y="2188337"/>
            <a:ext cx="2384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09" name="Google Shape;209;p25"/>
          <p:cNvSpPr txBox="1"/>
          <p:nvPr>
            <p:ph idx="8" type="subTitle"/>
          </p:nvPr>
        </p:nvSpPr>
        <p:spPr>
          <a:xfrm>
            <a:off x="5790440" y="1879438"/>
            <a:ext cx="23868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210" name="Google Shape;210;p25"/>
          <p:cNvSpPr txBox="1"/>
          <p:nvPr>
            <p:ph idx="9" type="subTitle"/>
          </p:nvPr>
        </p:nvSpPr>
        <p:spPr>
          <a:xfrm>
            <a:off x="5792551" y="2188337"/>
            <a:ext cx="2384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11" name="Google Shape;211;p25"/>
          <p:cNvSpPr txBox="1"/>
          <p:nvPr>
            <p:ph idx="13" type="subTitle"/>
          </p:nvPr>
        </p:nvSpPr>
        <p:spPr>
          <a:xfrm>
            <a:off x="721421" y="3661562"/>
            <a:ext cx="23868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212" name="Google Shape;212;p25"/>
          <p:cNvSpPr txBox="1"/>
          <p:nvPr>
            <p:ph idx="14" type="subTitle"/>
          </p:nvPr>
        </p:nvSpPr>
        <p:spPr>
          <a:xfrm>
            <a:off x="721422" y="3970462"/>
            <a:ext cx="238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13" name="Google Shape;213;p25"/>
          <p:cNvSpPr txBox="1"/>
          <p:nvPr>
            <p:ph idx="15" type="title"/>
          </p:nvPr>
        </p:nvSpPr>
        <p:spPr>
          <a:xfrm>
            <a:off x="720300" y="452325"/>
            <a:ext cx="717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25"/>
          <p:cNvSpPr txBox="1"/>
          <p:nvPr>
            <p:ph hasCustomPrompt="1" idx="16" type="title"/>
          </p:nvPr>
        </p:nvSpPr>
        <p:spPr>
          <a:xfrm>
            <a:off x="3350624" y="3074400"/>
            <a:ext cx="623100" cy="4761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5" name="Google Shape;215;p25"/>
          <p:cNvSpPr txBox="1"/>
          <p:nvPr>
            <p:ph hasCustomPrompt="1" idx="17" type="title"/>
          </p:nvPr>
        </p:nvSpPr>
        <p:spPr>
          <a:xfrm>
            <a:off x="5885697" y="3074400"/>
            <a:ext cx="623100" cy="4692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25"/>
          <p:cNvSpPr txBox="1"/>
          <p:nvPr>
            <p:ph idx="18" type="subTitle"/>
          </p:nvPr>
        </p:nvSpPr>
        <p:spPr>
          <a:xfrm>
            <a:off x="3255370" y="3661562"/>
            <a:ext cx="23877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217" name="Google Shape;217;p25"/>
          <p:cNvSpPr txBox="1"/>
          <p:nvPr>
            <p:ph idx="19" type="subTitle"/>
          </p:nvPr>
        </p:nvSpPr>
        <p:spPr>
          <a:xfrm>
            <a:off x="3256575" y="3970462"/>
            <a:ext cx="238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18" name="Google Shape;218;p25"/>
          <p:cNvSpPr txBox="1"/>
          <p:nvPr>
            <p:ph idx="20" type="subTitle"/>
          </p:nvPr>
        </p:nvSpPr>
        <p:spPr>
          <a:xfrm>
            <a:off x="5790440" y="3661562"/>
            <a:ext cx="23868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219" name="Google Shape;219;p25"/>
          <p:cNvSpPr txBox="1"/>
          <p:nvPr>
            <p:ph idx="21" type="subTitle"/>
          </p:nvPr>
        </p:nvSpPr>
        <p:spPr>
          <a:xfrm>
            <a:off x="5792551" y="3970462"/>
            <a:ext cx="2384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20" name="Google Shape;220;p25"/>
          <p:cNvSpPr/>
          <p:nvPr/>
        </p:nvSpPr>
        <p:spPr>
          <a:xfrm>
            <a:off x="7238358" y="157747"/>
            <a:ext cx="2384722" cy="1324522"/>
          </a:xfrm>
          <a:custGeom>
            <a:rect b="b" l="l" r="r" t="t"/>
            <a:pathLst>
              <a:path extrusionOk="0" h="10515" w="18932">
                <a:moveTo>
                  <a:pt x="8514" y="394"/>
                </a:moveTo>
                <a:cubicBezTo>
                  <a:pt x="8562" y="513"/>
                  <a:pt x="8669" y="608"/>
                  <a:pt x="8800" y="608"/>
                </a:cubicBezTo>
                <a:cubicBezTo>
                  <a:pt x="8835" y="608"/>
                  <a:pt x="8859" y="608"/>
                  <a:pt x="8871" y="596"/>
                </a:cubicBezTo>
                <a:lnTo>
                  <a:pt x="10026" y="2573"/>
                </a:lnTo>
                <a:cubicBezTo>
                  <a:pt x="9943" y="2632"/>
                  <a:pt x="9907" y="2704"/>
                  <a:pt x="9907" y="2811"/>
                </a:cubicBezTo>
                <a:cubicBezTo>
                  <a:pt x="9907" y="2918"/>
                  <a:pt x="9943" y="2989"/>
                  <a:pt x="10026" y="3049"/>
                </a:cubicBezTo>
                <a:lnTo>
                  <a:pt x="8907" y="4978"/>
                </a:lnTo>
                <a:cubicBezTo>
                  <a:pt x="8871" y="4966"/>
                  <a:pt x="8847" y="4966"/>
                  <a:pt x="8800" y="4966"/>
                </a:cubicBezTo>
                <a:cubicBezTo>
                  <a:pt x="8657" y="4966"/>
                  <a:pt x="8514" y="5073"/>
                  <a:pt x="8502" y="5216"/>
                </a:cubicBezTo>
                <a:lnTo>
                  <a:pt x="6240" y="5216"/>
                </a:lnTo>
                <a:cubicBezTo>
                  <a:pt x="6216" y="5073"/>
                  <a:pt x="6097" y="4966"/>
                  <a:pt x="5942" y="4966"/>
                </a:cubicBezTo>
                <a:cubicBezTo>
                  <a:pt x="5918" y="4966"/>
                  <a:pt x="5871" y="4966"/>
                  <a:pt x="5835" y="4978"/>
                </a:cubicBezTo>
                <a:lnTo>
                  <a:pt x="4728" y="3049"/>
                </a:lnTo>
                <a:cubicBezTo>
                  <a:pt x="4799" y="2989"/>
                  <a:pt x="4847" y="2894"/>
                  <a:pt x="4847" y="2811"/>
                </a:cubicBezTo>
                <a:cubicBezTo>
                  <a:pt x="4847" y="2704"/>
                  <a:pt x="4799" y="2620"/>
                  <a:pt x="4728" y="2573"/>
                </a:cubicBezTo>
                <a:lnTo>
                  <a:pt x="5871" y="596"/>
                </a:lnTo>
                <a:cubicBezTo>
                  <a:pt x="5895" y="596"/>
                  <a:pt x="5918" y="608"/>
                  <a:pt x="5942" y="608"/>
                </a:cubicBezTo>
                <a:cubicBezTo>
                  <a:pt x="6073" y="608"/>
                  <a:pt x="6192" y="513"/>
                  <a:pt x="6228" y="394"/>
                </a:cubicBezTo>
                <a:close/>
                <a:moveTo>
                  <a:pt x="17075" y="382"/>
                </a:moveTo>
                <a:cubicBezTo>
                  <a:pt x="17122" y="501"/>
                  <a:pt x="17229" y="596"/>
                  <a:pt x="17360" y="596"/>
                </a:cubicBezTo>
                <a:lnTo>
                  <a:pt x="17420" y="596"/>
                </a:lnTo>
                <a:lnTo>
                  <a:pt x="18539" y="2525"/>
                </a:lnTo>
                <a:cubicBezTo>
                  <a:pt x="18420" y="2573"/>
                  <a:pt x="18337" y="2680"/>
                  <a:pt x="18337" y="2811"/>
                </a:cubicBezTo>
                <a:cubicBezTo>
                  <a:pt x="18337" y="2942"/>
                  <a:pt x="18432" y="3049"/>
                  <a:pt x="18539" y="3085"/>
                </a:cubicBezTo>
                <a:lnTo>
                  <a:pt x="17444" y="4978"/>
                </a:lnTo>
                <a:cubicBezTo>
                  <a:pt x="17420" y="4966"/>
                  <a:pt x="17384" y="4966"/>
                  <a:pt x="17360" y="4966"/>
                </a:cubicBezTo>
                <a:cubicBezTo>
                  <a:pt x="17205" y="4966"/>
                  <a:pt x="17075" y="5073"/>
                  <a:pt x="17063" y="5216"/>
                </a:cubicBezTo>
                <a:lnTo>
                  <a:pt x="14789" y="5216"/>
                </a:lnTo>
                <a:cubicBezTo>
                  <a:pt x="14753" y="5073"/>
                  <a:pt x="14634" y="4966"/>
                  <a:pt x="14491" y="4966"/>
                </a:cubicBezTo>
                <a:cubicBezTo>
                  <a:pt x="14455" y="4966"/>
                  <a:pt x="14408" y="4978"/>
                  <a:pt x="14384" y="4978"/>
                </a:cubicBezTo>
                <a:lnTo>
                  <a:pt x="13253" y="3037"/>
                </a:lnTo>
                <a:cubicBezTo>
                  <a:pt x="13324" y="2978"/>
                  <a:pt x="13372" y="2894"/>
                  <a:pt x="13372" y="2787"/>
                </a:cubicBezTo>
                <a:cubicBezTo>
                  <a:pt x="13372" y="2704"/>
                  <a:pt x="13324" y="2608"/>
                  <a:pt x="13265" y="2549"/>
                </a:cubicBezTo>
                <a:lnTo>
                  <a:pt x="14408" y="572"/>
                </a:lnTo>
                <a:cubicBezTo>
                  <a:pt x="14443" y="572"/>
                  <a:pt x="14467" y="596"/>
                  <a:pt x="14491" y="596"/>
                </a:cubicBezTo>
                <a:cubicBezTo>
                  <a:pt x="14622" y="596"/>
                  <a:pt x="14741" y="501"/>
                  <a:pt x="14765" y="382"/>
                </a:cubicBezTo>
                <a:close/>
                <a:moveTo>
                  <a:pt x="4251" y="2835"/>
                </a:moveTo>
                <a:cubicBezTo>
                  <a:pt x="4275" y="2989"/>
                  <a:pt x="4394" y="3085"/>
                  <a:pt x="4549" y="3085"/>
                </a:cubicBezTo>
                <a:cubicBezTo>
                  <a:pt x="4573" y="3085"/>
                  <a:pt x="4585" y="3085"/>
                  <a:pt x="4621" y="3073"/>
                </a:cubicBezTo>
                <a:lnTo>
                  <a:pt x="5752" y="5025"/>
                </a:lnTo>
                <a:cubicBezTo>
                  <a:pt x="5692" y="5085"/>
                  <a:pt x="5645" y="5156"/>
                  <a:pt x="5645" y="5252"/>
                </a:cubicBezTo>
                <a:cubicBezTo>
                  <a:pt x="5645" y="5335"/>
                  <a:pt x="5692" y="5418"/>
                  <a:pt x="5752" y="5466"/>
                </a:cubicBezTo>
                <a:lnTo>
                  <a:pt x="4632" y="7407"/>
                </a:lnTo>
                <a:cubicBezTo>
                  <a:pt x="4621" y="7407"/>
                  <a:pt x="4585" y="7395"/>
                  <a:pt x="4561" y="7395"/>
                </a:cubicBezTo>
                <a:cubicBezTo>
                  <a:pt x="4406" y="7395"/>
                  <a:pt x="4275" y="7514"/>
                  <a:pt x="4263" y="7657"/>
                </a:cubicBezTo>
                <a:lnTo>
                  <a:pt x="1954" y="7657"/>
                </a:lnTo>
                <a:cubicBezTo>
                  <a:pt x="1942" y="7514"/>
                  <a:pt x="1799" y="7395"/>
                  <a:pt x="1656" y="7395"/>
                </a:cubicBezTo>
                <a:cubicBezTo>
                  <a:pt x="1620" y="7395"/>
                  <a:pt x="1584" y="7395"/>
                  <a:pt x="1549" y="7407"/>
                </a:cubicBezTo>
                <a:lnTo>
                  <a:pt x="441" y="5514"/>
                </a:lnTo>
                <a:cubicBezTo>
                  <a:pt x="513" y="5454"/>
                  <a:pt x="572" y="5371"/>
                  <a:pt x="572" y="5264"/>
                </a:cubicBezTo>
                <a:cubicBezTo>
                  <a:pt x="572" y="5156"/>
                  <a:pt x="525" y="5073"/>
                  <a:pt x="441" y="5013"/>
                </a:cubicBezTo>
                <a:lnTo>
                  <a:pt x="1549" y="3073"/>
                </a:lnTo>
                <a:cubicBezTo>
                  <a:pt x="1584" y="3085"/>
                  <a:pt x="1608" y="3085"/>
                  <a:pt x="1644" y="3085"/>
                </a:cubicBezTo>
                <a:cubicBezTo>
                  <a:pt x="1787" y="3085"/>
                  <a:pt x="1906" y="2989"/>
                  <a:pt x="1942" y="2835"/>
                </a:cubicBezTo>
                <a:close/>
                <a:moveTo>
                  <a:pt x="8502" y="5311"/>
                </a:moveTo>
                <a:cubicBezTo>
                  <a:pt x="8538" y="5454"/>
                  <a:pt x="8645" y="5561"/>
                  <a:pt x="8800" y="5561"/>
                </a:cubicBezTo>
                <a:cubicBezTo>
                  <a:pt x="8835" y="5561"/>
                  <a:pt x="8871" y="5561"/>
                  <a:pt x="8907" y="5549"/>
                </a:cubicBezTo>
                <a:lnTo>
                  <a:pt x="10026" y="7478"/>
                </a:lnTo>
                <a:cubicBezTo>
                  <a:pt x="9943" y="7538"/>
                  <a:pt x="9907" y="7609"/>
                  <a:pt x="9907" y="7716"/>
                </a:cubicBezTo>
                <a:cubicBezTo>
                  <a:pt x="9907" y="7823"/>
                  <a:pt x="9943" y="7907"/>
                  <a:pt x="10026" y="7954"/>
                </a:cubicBezTo>
                <a:lnTo>
                  <a:pt x="8895" y="9955"/>
                </a:lnTo>
                <a:cubicBezTo>
                  <a:pt x="8859" y="9955"/>
                  <a:pt x="8847" y="9931"/>
                  <a:pt x="8812" y="9931"/>
                </a:cubicBezTo>
                <a:cubicBezTo>
                  <a:pt x="8681" y="9931"/>
                  <a:pt x="8562" y="10026"/>
                  <a:pt x="8538" y="10145"/>
                </a:cubicBezTo>
                <a:lnTo>
                  <a:pt x="6240" y="10145"/>
                </a:lnTo>
                <a:cubicBezTo>
                  <a:pt x="6192" y="10026"/>
                  <a:pt x="6085" y="9931"/>
                  <a:pt x="5954" y="9931"/>
                </a:cubicBezTo>
                <a:cubicBezTo>
                  <a:pt x="5930" y="9931"/>
                  <a:pt x="5895" y="9931"/>
                  <a:pt x="5883" y="9955"/>
                </a:cubicBezTo>
                <a:lnTo>
                  <a:pt x="4740" y="7978"/>
                </a:lnTo>
                <a:cubicBezTo>
                  <a:pt x="4823" y="7919"/>
                  <a:pt x="4871" y="7823"/>
                  <a:pt x="4871" y="7716"/>
                </a:cubicBezTo>
                <a:cubicBezTo>
                  <a:pt x="4871" y="7609"/>
                  <a:pt x="4823" y="7526"/>
                  <a:pt x="4740" y="7466"/>
                </a:cubicBezTo>
                <a:lnTo>
                  <a:pt x="5835" y="5549"/>
                </a:lnTo>
                <a:cubicBezTo>
                  <a:pt x="5871" y="5561"/>
                  <a:pt x="5895" y="5561"/>
                  <a:pt x="5942" y="5561"/>
                </a:cubicBezTo>
                <a:cubicBezTo>
                  <a:pt x="6085" y="5561"/>
                  <a:pt x="6228" y="5454"/>
                  <a:pt x="6240" y="5311"/>
                </a:cubicBezTo>
                <a:close/>
                <a:moveTo>
                  <a:pt x="14205" y="5323"/>
                </a:moveTo>
                <a:cubicBezTo>
                  <a:pt x="14229" y="5466"/>
                  <a:pt x="14348" y="5573"/>
                  <a:pt x="14503" y="5573"/>
                </a:cubicBezTo>
                <a:cubicBezTo>
                  <a:pt x="14538" y="5573"/>
                  <a:pt x="14574" y="5561"/>
                  <a:pt x="14598" y="5561"/>
                </a:cubicBezTo>
                <a:lnTo>
                  <a:pt x="15705" y="7502"/>
                </a:lnTo>
                <a:cubicBezTo>
                  <a:pt x="15646" y="7550"/>
                  <a:pt x="15598" y="7633"/>
                  <a:pt x="15598" y="7740"/>
                </a:cubicBezTo>
                <a:cubicBezTo>
                  <a:pt x="15598" y="7835"/>
                  <a:pt x="15646" y="7919"/>
                  <a:pt x="15717" y="7978"/>
                </a:cubicBezTo>
                <a:lnTo>
                  <a:pt x="14574" y="9966"/>
                </a:lnTo>
                <a:cubicBezTo>
                  <a:pt x="14538" y="9955"/>
                  <a:pt x="14515" y="9955"/>
                  <a:pt x="14491" y="9955"/>
                </a:cubicBezTo>
                <a:cubicBezTo>
                  <a:pt x="14348" y="9955"/>
                  <a:pt x="14229" y="10038"/>
                  <a:pt x="14205" y="10157"/>
                </a:cubicBezTo>
                <a:lnTo>
                  <a:pt x="11955" y="10157"/>
                </a:lnTo>
                <a:cubicBezTo>
                  <a:pt x="11907" y="10038"/>
                  <a:pt x="11812" y="9955"/>
                  <a:pt x="11669" y="9955"/>
                </a:cubicBezTo>
                <a:cubicBezTo>
                  <a:pt x="11645" y="9955"/>
                  <a:pt x="11610" y="9955"/>
                  <a:pt x="11586" y="9966"/>
                </a:cubicBezTo>
                <a:lnTo>
                  <a:pt x="10419" y="7954"/>
                </a:lnTo>
                <a:cubicBezTo>
                  <a:pt x="10502" y="7895"/>
                  <a:pt x="10538" y="7823"/>
                  <a:pt x="10538" y="7716"/>
                </a:cubicBezTo>
                <a:cubicBezTo>
                  <a:pt x="10538" y="7633"/>
                  <a:pt x="10502" y="7550"/>
                  <a:pt x="10431" y="7502"/>
                </a:cubicBezTo>
                <a:lnTo>
                  <a:pt x="11550" y="5549"/>
                </a:lnTo>
                <a:cubicBezTo>
                  <a:pt x="11586" y="5561"/>
                  <a:pt x="11621" y="5573"/>
                  <a:pt x="11669" y="5573"/>
                </a:cubicBezTo>
                <a:cubicBezTo>
                  <a:pt x="11824" y="5573"/>
                  <a:pt x="11955" y="5466"/>
                  <a:pt x="11967" y="5323"/>
                </a:cubicBezTo>
                <a:close/>
                <a:moveTo>
                  <a:pt x="14503" y="1"/>
                </a:moveTo>
                <a:cubicBezTo>
                  <a:pt x="14336" y="1"/>
                  <a:pt x="14205" y="132"/>
                  <a:pt x="14205" y="299"/>
                </a:cubicBezTo>
                <a:cubicBezTo>
                  <a:pt x="14205" y="394"/>
                  <a:pt x="14265" y="489"/>
                  <a:pt x="14336" y="549"/>
                </a:cubicBezTo>
                <a:lnTo>
                  <a:pt x="13181" y="2525"/>
                </a:lnTo>
                <a:cubicBezTo>
                  <a:pt x="13145" y="2513"/>
                  <a:pt x="13098" y="2513"/>
                  <a:pt x="13074" y="2513"/>
                </a:cubicBezTo>
                <a:cubicBezTo>
                  <a:pt x="12907" y="2513"/>
                  <a:pt x="12776" y="2644"/>
                  <a:pt x="12776" y="2811"/>
                </a:cubicBezTo>
                <a:cubicBezTo>
                  <a:pt x="12776" y="2978"/>
                  <a:pt x="12907" y="3108"/>
                  <a:pt x="13074" y="3108"/>
                </a:cubicBezTo>
                <a:cubicBezTo>
                  <a:pt x="13110" y="3108"/>
                  <a:pt x="13145" y="3085"/>
                  <a:pt x="13181" y="3085"/>
                </a:cubicBezTo>
                <a:lnTo>
                  <a:pt x="14288" y="5037"/>
                </a:lnTo>
                <a:cubicBezTo>
                  <a:pt x="14229" y="5085"/>
                  <a:pt x="14193" y="5156"/>
                  <a:pt x="14193" y="5228"/>
                </a:cubicBezTo>
                <a:lnTo>
                  <a:pt x="11955" y="5228"/>
                </a:lnTo>
                <a:cubicBezTo>
                  <a:pt x="11919" y="5085"/>
                  <a:pt x="11812" y="4978"/>
                  <a:pt x="11657" y="4978"/>
                </a:cubicBezTo>
                <a:cubicBezTo>
                  <a:pt x="11490" y="4978"/>
                  <a:pt x="11360" y="5109"/>
                  <a:pt x="11360" y="5275"/>
                </a:cubicBezTo>
                <a:cubicBezTo>
                  <a:pt x="11360" y="5371"/>
                  <a:pt x="11407" y="5442"/>
                  <a:pt x="11467" y="5502"/>
                </a:cubicBezTo>
                <a:lnTo>
                  <a:pt x="10347" y="7454"/>
                </a:lnTo>
                <a:cubicBezTo>
                  <a:pt x="10324" y="7430"/>
                  <a:pt x="10276" y="7419"/>
                  <a:pt x="10228" y="7419"/>
                </a:cubicBezTo>
                <a:cubicBezTo>
                  <a:pt x="10181" y="7419"/>
                  <a:pt x="10157" y="7430"/>
                  <a:pt x="10121" y="7430"/>
                </a:cubicBezTo>
                <a:lnTo>
                  <a:pt x="9014" y="5502"/>
                </a:lnTo>
                <a:cubicBezTo>
                  <a:pt x="9085" y="5442"/>
                  <a:pt x="9133" y="5347"/>
                  <a:pt x="9133" y="5264"/>
                </a:cubicBezTo>
                <a:cubicBezTo>
                  <a:pt x="9133" y="5156"/>
                  <a:pt x="9085" y="5085"/>
                  <a:pt x="9014" y="5025"/>
                </a:cubicBezTo>
                <a:lnTo>
                  <a:pt x="10121" y="3085"/>
                </a:lnTo>
                <a:cubicBezTo>
                  <a:pt x="10157" y="3108"/>
                  <a:pt x="10181" y="3108"/>
                  <a:pt x="10228" y="3108"/>
                </a:cubicBezTo>
                <a:cubicBezTo>
                  <a:pt x="10395" y="3108"/>
                  <a:pt x="10526" y="2966"/>
                  <a:pt x="10526" y="2811"/>
                </a:cubicBezTo>
                <a:cubicBezTo>
                  <a:pt x="10526" y="2644"/>
                  <a:pt x="10395" y="2513"/>
                  <a:pt x="10228" y="2513"/>
                </a:cubicBezTo>
                <a:cubicBezTo>
                  <a:pt x="10205" y="2513"/>
                  <a:pt x="10157" y="2525"/>
                  <a:pt x="10121" y="2525"/>
                </a:cubicBezTo>
                <a:lnTo>
                  <a:pt x="8990" y="561"/>
                </a:lnTo>
                <a:cubicBezTo>
                  <a:pt x="9085" y="501"/>
                  <a:pt x="9133" y="406"/>
                  <a:pt x="9133" y="311"/>
                </a:cubicBezTo>
                <a:cubicBezTo>
                  <a:pt x="9133" y="144"/>
                  <a:pt x="8990" y="13"/>
                  <a:pt x="8835" y="13"/>
                </a:cubicBezTo>
                <a:cubicBezTo>
                  <a:pt x="8669" y="13"/>
                  <a:pt x="8538" y="144"/>
                  <a:pt x="8538" y="311"/>
                </a:cubicBezTo>
                <a:lnTo>
                  <a:pt x="6276" y="311"/>
                </a:lnTo>
                <a:cubicBezTo>
                  <a:pt x="6276" y="144"/>
                  <a:pt x="6133" y="13"/>
                  <a:pt x="5978" y="13"/>
                </a:cubicBezTo>
                <a:cubicBezTo>
                  <a:pt x="5811" y="13"/>
                  <a:pt x="5680" y="144"/>
                  <a:pt x="5680" y="311"/>
                </a:cubicBezTo>
                <a:cubicBezTo>
                  <a:pt x="5680" y="406"/>
                  <a:pt x="5740" y="501"/>
                  <a:pt x="5811" y="561"/>
                </a:cubicBezTo>
                <a:lnTo>
                  <a:pt x="4680" y="2525"/>
                </a:lnTo>
                <a:cubicBezTo>
                  <a:pt x="4644" y="2513"/>
                  <a:pt x="4621" y="2513"/>
                  <a:pt x="4585" y="2513"/>
                </a:cubicBezTo>
                <a:cubicBezTo>
                  <a:pt x="4442" y="2513"/>
                  <a:pt x="4311" y="2632"/>
                  <a:pt x="4287" y="2763"/>
                </a:cubicBezTo>
                <a:lnTo>
                  <a:pt x="1989" y="2763"/>
                </a:lnTo>
                <a:cubicBezTo>
                  <a:pt x="1965" y="2608"/>
                  <a:pt x="1835" y="2513"/>
                  <a:pt x="1692" y="2513"/>
                </a:cubicBezTo>
                <a:cubicBezTo>
                  <a:pt x="1525" y="2513"/>
                  <a:pt x="1394" y="2644"/>
                  <a:pt x="1394" y="2811"/>
                </a:cubicBezTo>
                <a:cubicBezTo>
                  <a:pt x="1394" y="2906"/>
                  <a:pt x="1430" y="3001"/>
                  <a:pt x="1513" y="3049"/>
                </a:cubicBezTo>
                <a:lnTo>
                  <a:pt x="394" y="4978"/>
                </a:lnTo>
                <a:cubicBezTo>
                  <a:pt x="358" y="4966"/>
                  <a:pt x="334" y="4966"/>
                  <a:pt x="299" y="4966"/>
                </a:cubicBezTo>
                <a:cubicBezTo>
                  <a:pt x="144" y="4966"/>
                  <a:pt x="1" y="5097"/>
                  <a:pt x="1" y="5264"/>
                </a:cubicBezTo>
                <a:cubicBezTo>
                  <a:pt x="1" y="5430"/>
                  <a:pt x="144" y="5561"/>
                  <a:pt x="299" y="5561"/>
                </a:cubicBezTo>
                <a:cubicBezTo>
                  <a:pt x="334" y="5561"/>
                  <a:pt x="358" y="5561"/>
                  <a:pt x="394" y="5549"/>
                </a:cubicBezTo>
                <a:lnTo>
                  <a:pt x="1513" y="7466"/>
                </a:lnTo>
                <a:cubicBezTo>
                  <a:pt x="1430" y="7526"/>
                  <a:pt x="1394" y="7597"/>
                  <a:pt x="1394" y="7704"/>
                </a:cubicBezTo>
                <a:cubicBezTo>
                  <a:pt x="1394" y="7871"/>
                  <a:pt x="1525" y="8002"/>
                  <a:pt x="1692" y="8002"/>
                </a:cubicBezTo>
                <a:cubicBezTo>
                  <a:pt x="1835" y="8002"/>
                  <a:pt x="1954" y="7895"/>
                  <a:pt x="1989" y="7764"/>
                </a:cubicBezTo>
                <a:lnTo>
                  <a:pt x="4311" y="7764"/>
                </a:lnTo>
                <a:cubicBezTo>
                  <a:pt x="4335" y="7895"/>
                  <a:pt x="4454" y="8002"/>
                  <a:pt x="4609" y="8002"/>
                </a:cubicBezTo>
                <a:cubicBezTo>
                  <a:pt x="4632" y="8002"/>
                  <a:pt x="4644" y="8002"/>
                  <a:pt x="4680" y="7990"/>
                </a:cubicBezTo>
                <a:lnTo>
                  <a:pt x="5823" y="9966"/>
                </a:lnTo>
                <a:cubicBezTo>
                  <a:pt x="5740" y="10026"/>
                  <a:pt x="5692" y="10109"/>
                  <a:pt x="5692" y="10217"/>
                </a:cubicBezTo>
                <a:cubicBezTo>
                  <a:pt x="5692" y="10383"/>
                  <a:pt x="5823" y="10514"/>
                  <a:pt x="5990" y="10514"/>
                </a:cubicBezTo>
                <a:cubicBezTo>
                  <a:pt x="6156" y="10514"/>
                  <a:pt x="6287" y="10383"/>
                  <a:pt x="6287" y="10217"/>
                </a:cubicBezTo>
                <a:lnTo>
                  <a:pt x="8550" y="10217"/>
                </a:lnTo>
                <a:cubicBezTo>
                  <a:pt x="8550" y="10383"/>
                  <a:pt x="8681" y="10514"/>
                  <a:pt x="8847" y="10514"/>
                </a:cubicBezTo>
                <a:cubicBezTo>
                  <a:pt x="9014" y="10514"/>
                  <a:pt x="9145" y="10383"/>
                  <a:pt x="9145" y="10217"/>
                </a:cubicBezTo>
                <a:cubicBezTo>
                  <a:pt x="9145" y="10109"/>
                  <a:pt x="9085" y="10026"/>
                  <a:pt x="9014" y="9966"/>
                </a:cubicBezTo>
                <a:lnTo>
                  <a:pt x="10157" y="7990"/>
                </a:lnTo>
                <a:cubicBezTo>
                  <a:pt x="10181" y="8002"/>
                  <a:pt x="10217" y="8002"/>
                  <a:pt x="10240" y="8002"/>
                </a:cubicBezTo>
                <a:cubicBezTo>
                  <a:pt x="10288" y="8002"/>
                  <a:pt x="10324" y="7990"/>
                  <a:pt x="10347" y="7990"/>
                </a:cubicBezTo>
                <a:lnTo>
                  <a:pt x="11514" y="9978"/>
                </a:lnTo>
                <a:cubicBezTo>
                  <a:pt x="11431" y="10038"/>
                  <a:pt x="11395" y="10133"/>
                  <a:pt x="11395" y="10217"/>
                </a:cubicBezTo>
                <a:cubicBezTo>
                  <a:pt x="11395" y="10383"/>
                  <a:pt x="11526" y="10514"/>
                  <a:pt x="11693" y="10514"/>
                </a:cubicBezTo>
                <a:cubicBezTo>
                  <a:pt x="11848" y="10514"/>
                  <a:pt x="11991" y="10383"/>
                  <a:pt x="11991" y="10217"/>
                </a:cubicBezTo>
                <a:lnTo>
                  <a:pt x="14205" y="10217"/>
                </a:lnTo>
                <a:cubicBezTo>
                  <a:pt x="14205" y="10383"/>
                  <a:pt x="14336" y="10514"/>
                  <a:pt x="14503" y="10514"/>
                </a:cubicBezTo>
                <a:cubicBezTo>
                  <a:pt x="14669" y="10514"/>
                  <a:pt x="14800" y="10383"/>
                  <a:pt x="14800" y="10217"/>
                </a:cubicBezTo>
                <a:cubicBezTo>
                  <a:pt x="14800" y="10109"/>
                  <a:pt x="14753" y="10026"/>
                  <a:pt x="14669" y="9966"/>
                </a:cubicBezTo>
                <a:lnTo>
                  <a:pt x="15812" y="7966"/>
                </a:lnTo>
                <a:cubicBezTo>
                  <a:pt x="15836" y="7990"/>
                  <a:pt x="15872" y="7990"/>
                  <a:pt x="15920" y="7990"/>
                </a:cubicBezTo>
                <a:cubicBezTo>
                  <a:pt x="16074" y="7990"/>
                  <a:pt x="16217" y="7847"/>
                  <a:pt x="16217" y="7692"/>
                </a:cubicBezTo>
                <a:cubicBezTo>
                  <a:pt x="16217" y="7526"/>
                  <a:pt x="16074" y="7395"/>
                  <a:pt x="15920" y="7395"/>
                </a:cubicBezTo>
                <a:cubicBezTo>
                  <a:pt x="15872" y="7395"/>
                  <a:pt x="15836" y="7407"/>
                  <a:pt x="15812" y="7407"/>
                </a:cubicBezTo>
                <a:lnTo>
                  <a:pt x="14693" y="5466"/>
                </a:lnTo>
                <a:cubicBezTo>
                  <a:pt x="14753" y="5430"/>
                  <a:pt x="14789" y="5371"/>
                  <a:pt x="14800" y="5287"/>
                </a:cubicBezTo>
                <a:lnTo>
                  <a:pt x="17075" y="5287"/>
                </a:lnTo>
                <a:cubicBezTo>
                  <a:pt x="17110" y="5442"/>
                  <a:pt x="17229" y="5549"/>
                  <a:pt x="17372" y="5549"/>
                </a:cubicBezTo>
                <a:cubicBezTo>
                  <a:pt x="17539" y="5549"/>
                  <a:pt x="17670" y="5406"/>
                  <a:pt x="17670" y="5252"/>
                </a:cubicBezTo>
                <a:cubicBezTo>
                  <a:pt x="17670" y="5144"/>
                  <a:pt x="17622" y="5049"/>
                  <a:pt x="17539" y="4990"/>
                </a:cubicBezTo>
                <a:lnTo>
                  <a:pt x="18634" y="3073"/>
                </a:lnTo>
                <a:cubicBezTo>
                  <a:pt x="18801" y="3073"/>
                  <a:pt x="18932" y="2942"/>
                  <a:pt x="18932" y="2775"/>
                </a:cubicBezTo>
                <a:cubicBezTo>
                  <a:pt x="18932" y="2644"/>
                  <a:pt x="18801" y="2513"/>
                  <a:pt x="18634" y="2513"/>
                </a:cubicBezTo>
                <a:lnTo>
                  <a:pt x="17503" y="561"/>
                </a:lnTo>
                <a:cubicBezTo>
                  <a:pt x="17598" y="501"/>
                  <a:pt x="17658" y="406"/>
                  <a:pt x="17658" y="299"/>
                </a:cubicBezTo>
                <a:cubicBezTo>
                  <a:pt x="17658" y="132"/>
                  <a:pt x="17527" y="1"/>
                  <a:pt x="17360" y="1"/>
                </a:cubicBezTo>
                <a:cubicBezTo>
                  <a:pt x="17194" y="1"/>
                  <a:pt x="17063" y="132"/>
                  <a:pt x="17063" y="299"/>
                </a:cubicBezTo>
                <a:lnTo>
                  <a:pt x="14800" y="299"/>
                </a:lnTo>
                <a:cubicBezTo>
                  <a:pt x="14800" y="132"/>
                  <a:pt x="14669" y="1"/>
                  <a:pt x="145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25"/>
          <p:cNvGrpSpPr/>
          <p:nvPr/>
        </p:nvGrpSpPr>
        <p:grpSpPr>
          <a:xfrm rot="-2175021">
            <a:off x="7719577" y="210249"/>
            <a:ext cx="946022" cy="1636498"/>
            <a:chOff x="-1203150" y="452325"/>
            <a:chExt cx="668575" cy="1156550"/>
          </a:xfrm>
        </p:grpSpPr>
        <p:sp>
          <p:nvSpPr>
            <p:cNvPr id="222" name="Google Shape;222;p25"/>
            <p:cNvSpPr/>
            <p:nvPr/>
          </p:nvSpPr>
          <p:spPr>
            <a:xfrm>
              <a:off x="-1048650" y="848925"/>
              <a:ext cx="399775" cy="759950"/>
            </a:xfrm>
            <a:custGeom>
              <a:rect b="b" l="l" r="r" t="t"/>
              <a:pathLst>
                <a:path extrusionOk="0" h="30398" w="15991">
                  <a:moveTo>
                    <a:pt x="655" y="1"/>
                  </a:moveTo>
                  <a:cubicBezTo>
                    <a:pt x="655" y="1"/>
                    <a:pt x="0" y="930"/>
                    <a:pt x="1167" y="1608"/>
                  </a:cubicBezTo>
                  <a:cubicBezTo>
                    <a:pt x="2346" y="2299"/>
                    <a:pt x="2143" y="10288"/>
                    <a:pt x="2143" y="10288"/>
                  </a:cubicBezTo>
                  <a:lnTo>
                    <a:pt x="2143" y="25730"/>
                  </a:lnTo>
                  <a:cubicBezTo>
                    <a:pt x="2143" y="25730"/>
                    <a:pt x="1929" y="30374"/>
                    <a:pt x="7989" y="30397"/>
                  </a:cubicBezTo>
                  <a:lnTo>
                    <a:pt x="8013" y="30397"/>
                  </a:lnTo>
                  <a:cubicBezTo>
                    <a:pt x="14085" y="30374"/>
                    <a:pt x="13859" y="25730"/>
                    <a:pt x="13859" y="25730"/>
                  </a:cubicBezTo>
                  <a:lnTo>
                    <a:pt x="13859" y="10288"/>
                  </a:lnTo>
                  <a:cubicBezTo>
                    <a:pt x="13859" y="10288"/>
                    <a:pt x="13657" y="2299"/>
                    <a:pt x="14835" y="1608"/>
                  </a:cubicBezTo>
                  <a:cubicBezTo>
                    <a:pt x="15990" y="930"/>
                    <a:pt x="15336" y="1"/>
                    <a:pt x="15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-995675" y="595825"/>
              <a:ext cx="220000" cy="713600"/>
            </a:xfrm>
            <a:custGeom>
              <a:rect b="b" l="l" r="r" t="t"/>
              <a:pathLst>
                <a:path extrusionOk="0" h="28544" w="8800">
                  <a:moveTo>
                    <a:pt x="8707" y="0"/>
                  </a:moveTo>
                  <a:cubicBezTo>
                    <a:pt x="8672" y="0"/>
                    <a:pt x="8642" y="16"/>
                    <a:pt x="8633" y="52"/>
                  </a:cubicBezTo>
                  <a:cubicBezTo>
                    <a:pt x="8609" y="124"/>
                    <a:pt x="6942" y="4827"/>
                    <a:pt x="6109" y="9613"/>
                  </a:cubicBezTo>
                  <a:cubicBezTo>
                    <a:pt x="6085" y="5160"/>
                    <a:pt x="4918" y="2612"/>
                    <a:pt x="4894" y="2576"/>
                  </a:cubicBezTo>
                  <a:cubicBezTo>
                    <a:pt x="4885" y="2551"/>
                    <a:pt x="4858" y="2531"/>
                    <a:pt x="4830" y="2531"/>
                  </a:cubicBezTo>
                  <a:cubicBezTo>
                    <a:pt x="4820" y="2531"/>
                    <a:pt x="4809" y="2534"/>
                    <a:pt x="4799" y="2541"/>
                  </a:cubicBezTo>
                  <a:cubicBezTo>
                    <a:pt x="4751" y="2552"/>
                    <a:pt x="4739" y="2600"/>
                    <a:pt x="4751" y="2648"/>
                  </a:cubicBezTo>
                  <a:cubicBezTo>
                    <a:pt x="4763" y="2672"/>
                    <a:pt x="6120" y="5589"/>
                    <a:pt x="5930" y="10684"/>
                  </a:cubicBezTo>
                  <a:lnTo>
                    <a:pt x="5930" y="10696"/>
                  </a:lnTo>
                  <a:cubicBezTo>
                    <a:pt x="5704" y="12197"/>
                    <a:pt x="5585" y="13673"/>
                    <a:pt x="5644" y="14983"/>
                  </a:cubicBezTo>
                  <a:cubicBezTo>
                    <a:pt x="3882" y="8815"/>
                    <a:pt x="203" y="4993"/>
                    <a:pt x="155" y="4946"/>
                  </a:cubicBezTo>
                  <a:cubicBezTo>
                    <a:pt x="138" y="4934"/>
                    <a:pt x="117" y="4928"/>
                    <a:pt x="96" y="4928"/>
                  </a:cubicBezTo>
                  <a:cubicBezTo>
                    <a:pt x="75" y="4928"/>
                    <a:pt x="54" y="4934"/>
                    <a:pt x="36" y="4946"/>
                  </a:cubicBezTo>
                  <a:cubicBezTo>
                    <a:pt x="1" y="4981"/>
                    <a:pt x="1" y="5029"/>
                    <a:pt x="36" y="5065"/>
                  </a:cubicBezTo>
                  <a:cubicBezTo>
                    <a:pt x="72" y="5124"/>
                    <a:pt x="5239" y="10458"/>
                    <a:pt x="6228" y="18721"/>
                  </a:cubicBezTo>
                  <a:cubicBezTo>
                    <a:pt x="6228" y="18733"/>
                    <a:pt x="6228" y="18733"/>
                    <a:pt x="6239" y="18745"/>
                  </a:cubicBezTo>
                  <a:cubicBezTo>
                    <a:pt x="6109" y="20924"/>
                    <a:pt x="6192" y="23019"/>
                    <a:pt x="6347" y="24710"/>
                  </a:cubicBezTo>
                  <a:cubicBezTo>
                    <a:pt x="5549" y="21829"/>
                    <a:pt x="3989" y="19912"/>
                    <a:pt x="3965" y="19888"/>
                  </a:cubicBezTo>
                  <a:cubicBezTo>
                    <a:pt x="3943" y="19873"/>
                    <a:pt x="3917" y="19863"/>
                    <a:pt x="3891" y="19863"/>
                  </a:cubicBezTo>
                  <a:cubicBezTo>
                    <a:pt x="3875" y="19863"/>
                    <a:pt x="3860" y="19867"/>
                    <a:pt x="3846" y="19876"/>
                  </a:cubicBezTo>
                  <a:cubicBezTo>
                    <a:pt x="3811" y="19912"/>
                    <a:pt x="3799" y="19947"/>
                    <a:pt x="3823" y="19995"/>
                  </a:cubicBezTo>
                  <a:cubicBezTo>
                    <a:pt x="3846" y="20031"/>
                    <a:pt x="5823" y="22436"/>
                    <a:pt x="6442" y="25948"/>
                  </a:cubicBezTo>
                  <a:cubicBezTo>
                    <a:pt x="6442" y="25960"/>
                    <a:pt x="6442" y="25960"/>
                    <a:pt x="6466" y="25960"/>
                  </a:cubicBezTo>
                  <a:cubicBezTo>
                    <a:pt x="6620" y="27472"/>
                    <a:pt x="6823" y="28437"/>
                    <a:pt x="6823" y="28484"/>
                  </a:cubicBezTo>
                  <a:cubicBezTo>
                    <a:pt x="6823" y="28520"/>
                    <a:pt x="6859" y="28544"/>
                    <a:pt x="6894" y="28544"/>
                  </a:cubicBezTo>
                  <a:lnTo>
                    <a:pt x="6906" y="28544"/>
                  </a:lnTo>
                  <a:cubicBezTo>
                    <a:pt x="6954" y="28520"/>
                    <a:pt x="6978" y="28496"/>
                    <a:pt x="6966" y="28448"/>
                  </a:cubicBezTo>
                  <a:cubicBezTo>
                    <a:pt x="6942" y="28329"/>
                    <a:pt x="4692" y="16352"/>
                    <a:pt x="8752" y="10149"/>
                  </a:cubicBezTo>
                  <a:cubicBezTo>
                    <a:pt x="8799" y="10101"/>
                    <a:pt x="8799" y="10053"/>
                    <a:pt x="8752" y="10030"/>
                  </a:cubicBezTo>
                  <a:cubicBezTo>
                    <a:pt x="8742" y="10015"/>
                    <a:pt x="8727" y="10009"/>
                    <a:pt x="8711" y="10009"/>
                  </a:cubicBezTo>
                  <a:cubicBezTo>
                    <a:pt x="8686" y="10009"/>
                    <a:pt x="8659" y="10025"/>
                    <a:pt x="8645" y="10053"/>
                  </a:cubicBezTo>
                  <a:cubicBezTo>
                    <a:pt x="7204" y="12244"/>
                    <a:pt x="6549" y="15161"/>
                    <a:pt x="6311" y="18007"/>
                  </a:cubicBezTo>
                  <a:cubicBezTo>
                    <a:pt x="6204" y="17257"/>
                    <a:pt x="6061" y="16542"/>
                    <a:pt x="5882" y="15864"/>
                  </a:cubicBezTo>
                  <a:lnTo>
                    <a:pt x="5882" y="15840"/>
                  </a:lnTo>
                  <a:cubicBezTo>
                    <a:pt x="5192" y="10232"/>
                    <a:pt x="8740" y="219"/>
                    <a:pt x="8787" y="112"/>
                  </a:cubicBezTo>
                  <a:cubicBezTo>
                    <a:pt x="8799" y="64"/>
                    <a:pt x="8787" y="28"/>
                    <a:pt x="8740" y="5"/>
                  </a:cubicBezTo>
                  <a:cubicBezTo>
                    <a:pt x="8729" y="2"/>
                    <a:pt x="8717" y="0"/>
                    <a:pt x="8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-993000" y="955500"/>
              <a:ext cx="124150" cy="184575"/>
            </a:xfrm>
            <a:custGeom>
              <a:rect b="b" l="l" r="r" t="t"/>
              <a:pathLst>
                <a:path extrusionOk="0" h="7383" w="4966">
                  <a:moveTo>
                    <a:pt x="1" y="0"/>
                  </a:moveTo>
                  <a:lnTo>
                    <a:pt x="1" y="0"/>
                  </a:lnTo>
                  <a:cubicBezTo>
                    <a:pt x="620" y="774"/>
                    <a:pt x="298" y="1298"/>
                    <a:pt x="1322" y="3739"/>
                  </a:cubicBezTo>
                  <a:cubicBezTo>
                    <a:pt x="2358" y="6156"/>
                    <a:pt x="4966" y="7382"/>
                    <a:pt x="4966" y="7382"/>
                  </a:cubicBezTo>
                  <a:cubicBezTo>
                    <a:pt x="4954" y="6692"/>
                    <a:pt x="4942" y="5084"/>
                    <a:pt x="3287" y="2691"/>
                  </a:cubicBezTo>
                  <a:cubicBezTo>
                    <a:pt x="1632" y="29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-838200" y="1021925"/>
              <a:ext cx="124125" cy="139575"/>
            </a:xfrm>
            <a:custGeom>
              <a:rect b="b" l="l" r="r" t="t"/>
              <a:pathLst>
                <a:path extrusionOk="0" h="5583" w="4965">
                  <a:moveTo>
                    <a:pt x="3997" y="0"/>
                  </a:moveTo>
                  <a:cubicBezTo>
                    <a:pt x="3443" y="0"/>
                    <a:pt x="2695" y="194"/>
                    <a:pt x="1869" y="939"/>
                  </a:cubicBezTo>
                  <a:cubicBezTo>
                    <a:pt x="167" y="2487"/>
                    <a:pt x="0" y="5582"/>
                    <a:pt x="0" y="5582"/>
                  </a:cubicBezTo>
                  <a:cubicBezTo>
                    <a:pt x="1453" y="4558"/>
                    <a:pt x="3060" y="3427"/>
                    <a:pt x="3298" y="2130"/>
                  </a:cubicBezTo>
                  <a:cubicBezTo>
                    <a:pt x="3536" y="844"/>
                    <a:pt x="4965" y="225"/>
                    <a:pt x="4965" y="225"/>
                  </a:cubicBezTo>
                  <a:cubicBezTo>
                    <a:pt x="4965" y="225"/>
                    <a:pt x="4594" y="0"/>
                    <a:pt x="39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-808450" y="667950"/>
              <a:ext cx="246175" cy="222075"/>
            </a:xfrm>
            <a:custGeom>
              <a:rect b="b" l="l" r="r" t="t"/>
              <a:pathLst>
                <a:path extrusionOk="0" h="8883" w="9847">
                  <a:moveTo>
                    <a:pt x="9061" y="1"/>
                  </a:moveTo>
                  <a:lnTo>
                    <a:pt x="9061" y="1"/>
                  </a:lnTo>
                  <a:cubicBezTo>
                    <a:pt x="9061" y="1"/>
                    <a:pt x="8347" y="1727"/>
                    <a:pt x="7502" y="2120"/>
                  </a:cubicBezTo>
                  <a:cubicBezTo>
                    <a:pt x="6656" y="2513"/>
                    <a:pt x="3811" y="2680"/>
                    <a:pt x="1906" y="4644"/>
                  </a:cubicBezTo>
                  <a:cubicBezTo>
                    <a:pt x="1" y="6609"/>
                    <a:pt x="334" y="8883"/>
                    <a:pt x="334" y="8883"/>
                  </a:cubicBezTo>
                  <a:cubicBezTo>
                    <a:pt x="1382" y="6906"/>
                    <a:pt x="3370" y="7061"/>
                    <a:pt x="6609" y="5513"/>
                  </a:cubicBezTo>
                  <a:cubicBezTo>
                    <a:pt x="9847" y="3966"/>
                    <a:pt x="9061" y="1"/>
                    <a:pt x="90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-801000" y="840600"/>
              <a:ext cx="112825" cy="65475"/>
            </a:xfrm>
            <a:custGeom>
              <a:rect b="b" l="l" r="r" t="t"/>
              <a:pathLst>
                <a:path extrusionOk="0" h="2619" w="4513">
                  <a:moveTo>
                    <a:pt x="4513" y="0"/>
                  </a:moveTo>
                  <a:cubicBezTo>
                    <a:pt x="4513" y="1"/>
                    <a:pt x="4082" y="907"/>
                    <a:pt x="2646" y="907"/>
                  </a:cubicBezTo>
                  <a:cubicBezTo>
                    <a:pt x="2610" y="907"/>
                    <a:pt x="2573" y="906"/>
                    <a:pt x="2536" y="905"/>
                  </a:cubicBezTo>
                  <a:cubicBezTo>
                    <a:pt x="2507" y="904"/>
                    <a:pt x="2477" y="904"/>
                    <a:pt x="2448" y="904"/>
                  </a:cubicBezTo>
                  <a:cubicBezTo>
                    <a:pt x="973" y="904"/>
                    <a:pt x="0" y="2060"/>
                    <a:pt x="0" y="2060"/>
                  </a:cubicBezTo>
                  <a:cubicBezTo>
                    <a:pt x="734" y="2459"/>
                    <a:pt x="1354" y="2619"/>
                    <a:pt x="1877" y="2619"/>
                  </a:cubicBezTo>
                  <a:cubicBezTo>
                    <a:pt x="3992" y="2619"/>
                    <a:pt x="4513" y="1"/>
                    <a:pt x="4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-1161475" y="664325"/>
              <a:ext cx="175175" cy="70275"/>
            </a:xfrm>
            <a:custGeom>
              <a:rect b="b" l="l" r="r" t="t"/>
              <a:pathLst>
                <a:path extrusionOk="0" h="2811" w="7007">
                  <a:moveTo>
                    <a:pt x="2031" y="1"/>
                  </a:moveTo>
                  <a:cubicBezTo>
                    <a:pt x="1859" y="1"/>
                    <a:pt x="1697" y="24"/>
                    <a:pt x="1549" y="74"/>
                  </a:cubicBezTo>
                  <a:cubicBezTo>
                    <a:pt x="1549" y="74"/>
                    <a:pt x="1" y="789"/>
                    <a:pt x="120" y="2706"/>
                  </a:cubicBezTo>
                  <a:cubicBezTo>
                    <a:pt x="120" y="2706"/>
                    <a:pt x="1388" y="1584"/>
                    <a:pt x="3170" y="1584"/>
                  </a:cubicBezTo>
                  <a:cubicBezTo>
                    <a:pt x="3925" y="1584"/>
                    <a:pt x="4773" y="1786"/>
                    <a:pt x="5656" y="2360"/>
                  </a:cubicBezTo>
                  <a:cubicBezTo>
                    <a:pt x="6142" y="2679"/>
                    <a:pt x="6414" y="2810"/>
                    <a:pt x="6519" y="2810"/>
                  </a:cubicBezTo>
                  <a:cubicBezTo>
                    <a:pt x="7007" y="2810"/>
                    <a:pt x="3926" y="1"/>
                    <a:pt x="20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5"/>
            <p:cNvSpPr/>
            <p:nvPr/>
          </p:nvSpPr>
          <p:spPr>
            <a:xfrm>
              <a:off x="-1123075" y="654500"/>
              <a:ext cx="230125" cy="218875"/>
            </a:xfrm>
            <a:custGeom>
              <a:rect b="b" l="l" r="r" t="t"/>
              <a:pathLst>
                <a:path extrusionOk="0" h="8755" w="9205">
                  <a:moveTo>
                    <a:pt x="1989" y="1"/>
                  </a:moveTo>
                  <a:cubicBezTo>
                    <a:pt x="1348" y="1"/>
                    <a:pt x="681" y="144"/>
                    <a:pt x="1" y="479"/>
                  </a:cubicBezTo>
                  <a:cubicBezTo>
                    <a:pt x="1" y="479"/>
                    <a:pt x="3001" y="1694"/>
                    <a:pt x="3906" y="3051"/>
                  </a:cubicBezTo>
                  <a:cubicBezTo>
                    <a:pt x="5561" y="5551"/>
                    <a:pt x="6883" y="8135"/>
                    <a:pt x="9204" y="8754"/>
                  </a:cubicBezTo>
                  <a:cubicBezTo>
                    <a:pt x="9204" y="8754"/>
                    <a:pt x="9085" y="6230"/>
                    <a:pt x="8192" y="4539"/>
                  </a:cubicBezTo>
                  <a:cubicBezTo>
                    <a:pt x="7456" y="3156"/>
                    <a:pt x="4998" y="1"/>
                    <a:pt x="19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-828100" y="454600"/>
              <a:ext cx="293525" cy="298225"/>
            </a:xfrm>
            <a:custGeom>
              <a:rect b="b" l="l" r="r" t="t"/>
              <a:pathLst>
                <a:path extrusionOk="0" h="11929" w="11741">
                  <a:moveTo>
                    <a:pt x="10765" y="1"/>
                  </a:moveTo>
                  <a:cubicBezTo>
                    <a:pt x="6695" y="1"/>
                    <a:pt x="2983" y="2923"/>
                    <a:pt x="1549" y="5415"/>
                  </a:cubicBezTo>
                  <a:cubicBezTo>
                    <a:pt x="1" y="8118"/>
                    <a:pt x="156" y="11928"/>
                    <a:pt x="156" y="11928"/>
                  </a:cubicBezTo>
                  <a:cubicBezTo>
                    <a:pt x="4049" y="9547"/>
                    <a:pt x="7216" y="5939"/>
                    <a:pt x="7454" y="3510"/>
                  </a:cubicBezTo>
                  <a:cubicBezTo>
                    <a:pt x="7692" y="1082"/>
                    <a:pt x="11740" y="58"/>
                    <a:pt x="11740" y="58"/>
                  </a:cubicBezTo>
                  <a:cubicBezTo>
                    <a:pt x="11414" y="19"/>
                    <a:pt x="11088" y="1"/>
                    <a:pt x="107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-1177250" y="452325"/>
              <a:ext cx="362275" cy="259425"/>
            </a:xfrm>
            <a:custGeom>
              <a:rect b="b" l="l" r="r" t="t"/>
              <a:pathLst>
                <a:path extrusionOk="0" h="10377" w="14491">
                  <a:moveTo>
                    <a:pt x="3908" y="1"/>
                  </a:moveTo>
                  <a:cubicBezTo>
                    <a:pt x="2484" y="1"/>
                    <a:pt x="1109" y="491"/>
                    <a:pt x="1" y="1780"/>
                  </a:cubicBezTo>
                  <a:cubicBezTo>
                    <a:pt x="1" y="1780"/>
                    <a:pt x="758" y="1623"/>
                    <a:pt x="1804" y="1623"/>
                  </a:cubicBezTo>
                  <a:cubicBezTo>
                    <a:pt x="3404" y="1623"/>
                    <a:pt x="5680" y="1989"/>
                    <a:pt x="6954" y="3840"/>
                  </a:cubicBezTo>
                  <a:cubicBezTo>
                    <a:pt x="9073" y="6911"/>
                    <a:pt x="9978" y="10293"/>
                    <a:pt x="12740" y="10376"/>
                  </a:cubicBezTo>
                  <a:cubicBezTo>
                    <a:pt x="12740" y="10376"/>
                    <a:pt x="14491" y="8804"/>
                    <a:pt x="12109" y="4435"/>
                  </a:cubicBezTo>
                  <a:cubicBezTo>
                    <a:pt x="11369" y="3098"/>
                    <a:pt x="7485" y="1"/>
                    <a:pt x="3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-1203150" y="473225"/>
              <a:ext cx="172675" cy="93850"/>
            </a:xfrm>
            <a:custGeom>
              <a:rect b="b" l="l" r="r" t="t"/>
              <a:pathLst>
                <a:path extrusionOk="0" h="3754" w="6907">
                  <a:moveTo>
                    <a:pt x="6906" y="1610"/>
                  </a:moveTo>
                  <a:cubicBezTo>
                    <a:pt x="6906" y="1610"/>
                    <a:pt x="6906" y="1611"/>
                    <a:pt x="6907" y="1611"/>
                  </a:cubicBezTo>
                  <a:cubicBezTo>
                    <a:pt x="6907" y="1611"/>
                    <a:pt x="6907" y="1611"/>
                    <a:pt x="6907" y="1610"/>
                  </a:cubicBezTo>
                  <a:cubicBezTo>
                    <a:pt x="6906" y="1610"/>
                    <a:pt x="6906" y="1610"/>
                    <a:pt x="6906" y="1610"/>
                  </a:cubicBezTo>
                  <a:close/>
                  <a:moveTo>
                    <a:pt x="3149" y="0"/>
                  </a:moveTo>
                  <a:cubicBezTo>
                    <a:pt x="2408" y="0"/>
                    <a:pt x="1662" y="249"/>
                    <a:pt x="1025" y="944"/>
                  </a:cubicBezTo>
                  <a:cubicBezTo>
                    <a:pt x="1025" y="944"/>
                    <a:pt x="1" y="2527"/>
                    <a:pt x="715" y="3754"/>
                  </a:cubicBezTo>
                  <a:cubicBezTo>
                    <a:pt x="715" y="3754"/>
                    <a:pt x="1794" y="1056"/>
                    <a:pt x="4573" y="1056"/>
                  </a:cubicBezTo>
                  <a:cubicBezTo>
                    <a:pt x="5247" y="1056"/>
                    <a:pt x="6022" y="1215"/>
                    <a:pt x="6906" y="1610"/>
                  </a:cubicBezTo>
                  <a:lnTo>
                    <a:pt x="6906" y="1610"/>
                  </a:lnTo>
                  <a:cubicBezTo>
                    <a:pt x="6866" y="1584"/>
                    <a:pt x="5019" y="0"/>
                    <a:pt x="3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-980500" y="1285000"/>
              <a:ext cx="263450" cy="300050"/>
            </a:xfrm>
            <a:custGeom>
              <a:rect b="b" l="l" r="r" t="t"/>
              <a:pathLst>
                <a:path extrusionOk="0" h="12002" w="10538">
                  <a:moveTo>
                    <a:pt x="191" y="0"/>
                  </a:moveTo>
                  <a:lnTo>
                    <a:pt x="191" y="7966"/>
                  </a:lnTo>
                  <a:cubicBezTo>
                    <a:pt x="191" y="7966"/>
                    <a:pt x="1" y="12002"/>
                    <a:pt x="5263" y="12002"/>
                  </a:cubicBezTo>
                  <a:lnTo>
                    <a:pt x="5287" y="12002"/>
                  </a:lnTo>
                  <a:cubicBezTo>
                    <a:pt x="10538" y="11990"/>
                    <a:pt x="10359" y="7966"/>
                    <a:pt x="10359" y="7966"/>
                  </a:cubicBezTo>
                  <a:lnTo>
                    <a:pt x="103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25"/>
          <p:cNvSpPr/>
          <p:nvPr/>
        </p:nvSpPr>
        <p:spPr>
          <a:xfrm>
            <a:off x="8426310" y="283940"/>
            <a:ext cx="137772" cy="137800"/>
          </a:xfrm>
          <a:custGeom>
            <a:rect b="b" l="l" r="r" t="t"/>
            <a:pathLst>
              <a:path extrusionOk="0" h="2775" w="2775">
                <a:moveTo>
                  <a:pt x="1382" y="0"/>
                </a:moveTo>
                <a:cubicBezTo>
                  <a:pt x="620" y="0"/>
                  <a:pt x="0" y="619"/>
                  <a:pt x="0" y="1393"/>
                </a:cubicBezTo>
                <a:cubicBezTo>
                  <a:pt x="0" y="2155"/>
                  <a:pt x="620" y="2774"/>
                  <a:pt x="1382" y="2774"/>
                </a:cubicBezTo>
                <a:cubicBezTo>
                  <a:pt x="2155" y="2774"/>
                  <a:pt x="2775" y="2155"/>
                  <a:pt x="2775" y="1393"/>
                </a:cubicBezTo>
                <a:cubicBezTo>
                  <a:pt x="2775" y="619"/>
                  <a:pt x="2155" y="0"/>
                  <a:pt x="13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5"/>
          <p:cNvSpPr/>
          <p:nvPr/>
        </p:nvSpPr>
        <p:spPr>
          <a:xfrm>
            <a:off x="8649702" y="88926"/>
            <a:ext cx="67999" cy="68830"/>
          </a:xfrm>
          <a:custGeom>
            <a:rect b="b" l="l" r="r" t="t"/>
            <a:pathLst>
              <a:path extrusionOk="0" h="1073" w="1060">
                <a:moveTo>
                  <a:pt x="536" y="1"/>
                </a:moveTo>
                <a:cubicBezTo>
                  <a:pt x="238" y="1"/>
                  <a:pt x="0" y="239"/>
                  <a:pt x="0" y="536"/>
                </a:cubicBezTo>
                <a:cubicBezTo>
                  <a:pt x="0" y="834"/>
                  <a:pt x="238" y="1072"/>
                  <a:pt x="536" y="1072"/>
                </a:cubicBezTo>
                <a:cubicBezTo>
                  <a:pt x="822" y="1072"/>
                  <a:pt x="1060" y="834"/>
                  <a:pt x="1060" y="536"/>
                </a:cubicBezTo>
                <a:cubicBezTo>
                  <a:pt x="1060" y="239"/>
                  <a:pt x="822" y="1"/>
                  <a:pt x="5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5"/>
          <p:cNvSpPr/>
          <p:nvPr/>
        </p:nvSpPr>
        <p:spPr>
          <a:xfrm>
            <a:off x="8649702" y="727101"/>
            <a:ext cx="67999" cy="68830"/>
          </a:xfrm>
          <a:custGeom>
            <a:rect b="b" l="l" r="r" t="t"/>
            <a:pathLst>
              <a:path extrusionOk="0" h="1073" w="1060">
                <a:moveTo>
                  <a:pt x="536" y="1"/>
                </a:moveTo>
                <a:cubicBezTo>
                  <a:pt x="238" y="1"/>
                  <a:pt x="0" y="239"/>
                  <a:pt x="0" y="536"/>
                </a:cubicBezTo>
                <a:cubicBezTo>
                  <a:pt x="0" y="834"/>
                  <a:pt x="238" y="1072"/>
                  <a:pt x="536" y="1072"/>
                </a:cubicBezTo>
                <a:cubicBezTo>
                  <a:pt x="822" y="1072"/>
                  <a:pt x="1060" y="834"/>
                  <a:pt x="1060" y="536"/>
                </a:cubicBezTo>
                <a:cubicBezTo>
                  <a:pt x="1060" y="239"/>
                  <a:pt x="822" y="1"/>
                  <a:pt x="5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7563852" y="152026"/>
            <a:ext cx="67999" cy="68830"/>
          </a:xfrm>
          <a:custGeom>
            <a:rect b="b" l="l" r="r" t="t"/>
            <a:pathLst>
              <a:path extrusionOk="0" h="1073" w="1060">
                <a:moveTo>
                  <a:pt x="536" y="1"/>
                </a:moveTo>
                <a:cubicBezTo>
                  <a:pt x="238" y="1"/>
                  <a:pt x="0" y="239"/>
                  <a:pt x="0" y="536"/>
                </a:cubicBezTo>
                <a:cubicBezTo>
                  <a:pt x="0" y="834"/>
                  <a:pt x="238" y="1072"/>
                  <a:pt x="536" y="1072"/>
                </a:cubicBezTo>
                <a:cubicBezTo>
                  <a:pt x="822" y="1072"/>
                  <a:pt x="1060" y="834"/>
                  <a:pt x="1060" y="536"/>
                </a:cubicBezTo>
                <a:cubicBezTo>
                  <a:pt x="1060" y="239"/>
                  <a:pt x="822" y="1"/>
                  <a:pt x="5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" name="Google Shape;238;p25"/>
          <p:cNvGrpSpPr/>
          <p:nvPr/>
        </p:nvGrpSpPr>
        <p:grpSpPr>
          <a:xfrm>
            <a:off x="8420771" y="2059449"/>
            <a:ext cx="725121" cy="1155159"/>
            <a:chOff x="8268309" y="1814374"/>
            <a:chExt cx="725121" cy="1155159"/>
          </a:xfrm>
        </p:grpSpPr>
        <p:sp>
          <p:nvSpPr>
            <p:cNvPr id="239" name="Google Shape;239;p25"/>
            <p:cNvSpPr/>
            <p:nvPr/>
          </p:nvSpPr>
          <p:spPr>
            <a:xfrm rot="1125519">
              <a:off x="8420511" y="2201319"/>
              <a:ext cx="382356" cy="726017"/>
            </a:xfrm>
            <a:custGeom>
              <a:rect b="b" l="l" r="r" t="t"/>
              <a:pathLst>
                <a:path extrusionOk="0" h="23266" w="12253">
                  <a:moveTo>
                    <a:pt x="513" y="1"/>
                  </a:moveTo>
                  <a:cubicBezTo>
                    <a:pt x="513" y="1"/>
                    <a:pt x="1" y="703"/>
                    <a:pt x="917" y="1239"/>
                  </a:cubicBezTo>
                  <a:cubicBezTo>
                    <a:pt x="1822" y="1751"/>
                    <a:pt x="1656" y="7871"/>
                    <a:pt x="1656" y="7871"/>
                  </a:cubicBezTo>
                  <a:lnTo>
                    <a:pt x="1656" y="19705"/>
                  </a:lnTo>
                  <a:cubicBezTo>
                    <a:pt x="1656" y="19705"/>
                    <a:pt x="1489" y="23265"/>
                    <a:pt x="6132" y="23265"/>
                  </a:cubicBezTo>
                  <a:cubicBezTo>
                    <a:pt x="10776" y="23265"/>
                    <a:pt x="10609" y="19705"/>
                    <a:pt x="10609" y="19705"/>
                  </a:cubicBezTo>
                  <a:lnTo>
                    <a:pt x="10609" y="7871"/>
                  </a:lnTo>
                  <a:cubicBezTo>
                    <a:pt x="10609" y="7871"/>
                    <a:pt x="10454" y="1751"/>
                    <a:pt x="11359" y="1239"/>
                  </a:cubicBezTo>
                  <a:cubicBezTo>
                    <a:pt x="12252" y="703"/>
                    <a:pt x="11740" y="1"/>
                    <a:pt x="117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5"/>
            <p:cNvSpPr/>
            <p:nvPr/>
          </p:nvSpPr>
          <p:spPr>
            <a:xfrm rot="1125519">
              <a:off x="8381541" y="1873662"/>
              <a:ext cx="498657" cy="786586"/>
            </a:xfrm>
            <a:custGeom>
              <a:rect b="b" l="l" r="r" t="t"/>
              <a:pathLst>
                <a:path extrusionOk="0" h="25207" w="15980">
                  <a:moveTo>
                    <a:pt x="10466" y="1"/>
                  </a:moveTo>
                  <a:cubicBezTo>
                    <a:pt x="10466" y="1"/>
                    <a:pt x="7252" y="2811"/>
                    <a:pt x="9490" y="6323"/>
                  </a:cubicBezTo>
                  <a:cubicBezTo>
                    <a:pt x="9800" y="7383"/>
                    <a:pt x="10050" y="9062"/>
                    <a:pt x="9681" y="11324"/>
                  </a:cubicBezTo>
                  <a:cubicBezTo>
                    <a:pt x="8919" y="9133"/>
                    <a:pt x="7966" y="7454"/>
                    <a:pt x="7383" y="6561"/>
                  </a:cubicBezTo>
                  <a:cubicBezTo>
                    <a:pt x="7371" y="5918"/>
                    <a:pt x="7061" y="1799"/>
                    <a:pt x="1965" y="549"/>
                  </a:cubicBezTo>
                  <a:lnTo>
                    <a:pt x="1965" y="549"/>
                  </a:lnTo>
                  <a:cubicBezTo>
                    <a:pt x="1965" y="549"/>
                    <a:pt x="2013" y="5918"/>
                    <a:pt x="7240" y="6621"/>
                  </a:cubicBezTo>
                  <a:cubicBezTo>
                    <a:pt x="7430" y="6930"/>
                    <a:pt x="7680" y="7347"/>
                    <a:pt x="7966" y="7859"/>
                  </a:cubicBezTo>
                  <a:cubicBezTo>
                    <a:pt x="7556" y="7594"/>
                    <a:pt x="6324" y="6906"/>
                    <a:pt x="4653" y="6906"/>
                  </a:cubicBezTo>
                  <a:cubicBezTo>
                    <a:pt x="3318" y="6906"/>
                    <a:pt x="1703" y="7345"/>
                    <a:pt x="1" y="8788"/>
                  </a:cubicBezTo>
                  <a:cubicBezTo>
                    <a:pt x="1" y="8788"/>
                    <a:pt x="1681" y="9976"/>
                    <a:pt x="3818" y="9976"/>
                  </a:cubicBezTo>
                  <a:cubicBezTo>
                    <a:pt x="5150" y="9976"/>
                    <a:pt x="6659" y="9514"/>
                    <a:pt x="8049" y="8014"/>
                  </a:cubicBezTo>
                  <a:cubicBezTo>
                    <a:pt x="8883" y="9585"/>
                    <a:pt x="9907" y="11907"/>
                    <a:pt x="10395" y="14646"/>
                  </a:cubicBezTo>
                  <a:cubicBezTo>
                    <a:pt x="9954" y="19265"/>
                    <a:pt x="9978" y="24409"/>
                    <a:pt x="9978" y="24730"/>
                  </a:cubicBezTo>
                  <a:cubicBezTo>
                    <a:pt x="9978" y="25004"/>
                    <a:pt x="10181" y="25206"/>
                    <a:pt x="10455" y="25206"/>
                  </a:cubicBezTo>
                  <a:cubicBezTo>
                    <a:pt x="10716" y="25206"/>
                    <a:pt x="10931" y="25004"/>
                    <a:pt x="10931" y="24730"/>
                  </a:cubicBezTo>
                  <a:cubicBezTo>
                    <a:pt x="10931" y="24647"/>
                    <a:pt x="10919" y="17146"/>
                    <a:pt x="11657" y="12110"/>
                  </a:cubicBezTo>
                  <a:cubicBezTo>
                    <a:pt x="12431" y="12014"/>
                    <a:pt x="15396" y="11312"/>
                    <a:pt x="15979" y="7371"/>
                  </a:cubicBezTo>
                  <a:lnTo>
                    <a:pt x="15979" y="7371"/>
                  </a:lnTo>
                  <a:cubicBezTo>
                    <a:pt x="15979" y="7371"/>
                    <a:pt x="13395" y="7633"/>
                    <a:pt x="12169" y="9704"/>
                  </a:cubicBezTo>
                  <a:cubicBezTo>
                    <a:pt x="12240" y="9431"/>
                    <a:pt x="12312" y="9193"/>
                    <a:pt x="12383" y="8978"/>
                  </a:cubicBezTo>
                  <a:cubicBezTo>
                    <a:pt x="12479" y="8716"/>
                    <a:pt x="12360" y="8454"/>
                    <a:pt x="12110" y="8359"/>
                  </a:cubicBezTo>
                  <a:cubicBezTo>
                    <a:pt x="12053" y="8341"/>
                    <a:pt x="11997" y="8333"/>
                    <a:pt x="11943" y="8333"/>
                  </a:cubicBezTo>
                  <a:cubicBezTo>
                    <a:pt x="11743" y="8333"/>
                    <a:pt x="11565" y="8448"/>
                    <a:pt x="11490" y="8645"/>
                  </a:cubicBezTo>
                  <a:cubicBezTo>
                    <a:pt x="11014" y="9931"/>
                    <a:pt x="10693" y="11931"/>
                    <a:pt x="10466" y="14110"/>
                  </a:cubicBezTo>
                  <a:cubicBezTo>
                    <a:pt x="10288" y="13241"/>
                    <a:pt x="10062" y="12407"/>
                    <a:pt x="9800" y="11657"/>
                  </a:cubicBezTo>
                  <a:cubicBezTo>
                    <a:pt x="10216" y="9300"/>
                    <a:pt x="9990" y="7549"/>
                    <a:pt x="9681" y="6418"/>
                  </a:cubicBezTo>
                  <a:cubicBezTo>
                    <a:pt x="10133" y="5978"/>
                    <a:pt x="12324" y="3656"/>
                    <a:pt x="10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5"/>
            <p:cNvSpPr/>
            <p:nvPr/>
          </p:nvSpPr>
          <p:spPr>
            <a:xfrm rot="1125519">
              <a:off x="8423577" y="2605567"/>
              <a:ext cx="250795" cy="286868"/>
            </a:xfrm>
            <a:custGeom>
              <a:rect b="b" l="l" r="r" t="t"/>
              <a:pathLst>
                <a:path extrusionOk="0" h="9193" w="8037">
                  <a:moveTo>
                    <a:pt x="131" y="1"/>
                  </a:moveTo>
                  <a:lnTo>
                    <a:pt x="131" y="6097"/>
                  </a:lnTo>
                  <a:cubicBezTo>
                    <a:pt x="131" y="6097"/>
                    <a:pt x="0" y="9169"/>
                    <a:pt x="4012" y="9193"/>
                  </a:cubicBezTo>
                  <a:cubicBezTo>
                    <a:pt x="8037" y="9193"/>
                    <a:pt x="7894" y="6097"/>
                    <a:pt x="7894" y="6097"/>
                  </a:cubicBezTo>
                  <a:lnTo>
                    <a:pt x="78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5"/>
          <p:cNvSpPr/>
          <p:nvPr/>
        </p:nvSpPr>
        <p:spPr>
          <a:xfrm>
            <a:off x="8855647" y="1830265"/>
            <a:ext cx="137772" cy="137800"/>
          </a:xfrm>
          <a:custGeom>
            <a:rect b="b" l="l" r="r" t="t"/>
            <a:pathLst>
              <a:path extrusionOk="0" h="2775" w="2775">
                <a:moveTo>
                  <a:pt x="1382" y="0"/>
                </a:moveTo>
                <a:cubicBezTo>
                  <a:pt x="620" y="0"/>
                  <a:pt x="0" y="619"/>
                  <a:pt x="0" y="1393"/>
                </a:cubicBezTo>
                <a:cubicBezTo>
                  <a:pt x="0" y="2155"/>
                  <a:pt x="620" y="2774"/>
                  <a:pt x="1382" y="2774"/>
                </a:cubicBezTo>
                <a:cubicBezTo>
                  <a:pt x="2155" y="2774"/>
                  <a:pt x="2775" y="2155"/>
                  <a:pt x="2775" y="1393"/>
                </a:cubicBezTo>
                <a:cubicBezTo>
                  <a:pt x="2775" y="619"/>
                  <a:pt x="2155" y="0"/>
                  <a:pt x="13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5"/>
          <p:cNvSpPr/>
          <p:nvPr/>
        </p:nvSpPr>
        <p:spPr>
          <a:xfrm>
            <a:off x="8560802" y="2050613"/>
            <a:ext cx="67999" cy="68830"/>
          </a:xfrm>
          <a:custGeom>
            <a:rect b="b" l="l" r="r" t="t"/>
            <a:pathLst>
              <a:path extrusionOk="0" h="1073" w="1060">
                <a:moveTo>
                  <a:pt x="536" y="1"/>
                </a:moveTo>
                <a:cubicBezTo>
                  <a:pt x="238" y="1"/>
                  <a:pt x="0" y="239"/>
                  <a:pt x="0" y="536"/>
                </a:cubicBezTo>
                <a:cubicBezTo>
                  <a:pt x="0" y="834"/>
                  <a:pt x="238" y="1072"/>
                  <a:pt x="536" y="1072"/>
                </a:cubicBezTo>
                <a:cubicBezTo>
                  <a:pt x="822" y="1072"/>
                  <a:pt x="1060" y="834"/>
                  <a:pt x="1060" y="536"/>
                </a:cubicBezTo>
                <a:cubicBezTo>
                  <a:pt x="1060" y="239"/>
                  <a:pt x="822" y="1"/>
                  <a:pt x="5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/>
          <p:nvPr/>
        </p:nvSpPr>
        <p:spPr>
          <a:xfrm>
            <a:off x="8890527" y="3305976"/>
            <a:ext cx="67999" cy="68830"/>
          </a:xfrm>
          <a:custGeom>
            <a:rect b="b" l="l" r="r" t="t"/>
            <a:pathLst>
              <a:path extrusionOk="0" h="1073" w="1060">
                <a:moveTo>
                  <a:pt x="536" y="1"/>
                </a:moveTo>
                <a:cubicBezTo>
                  <a:pt x="238" y="1"/>
                  <a:pt x="0" y="239"/>
                  <a:pt x="0" y="536"/>
                </a:cubicBezTo>
                <a:cubicBezTo>
                  <a:pt x="0" y="834"/>
                  <a:pt x="238" y="1072"/>
                  <a:pt x="536" y="1072"/>
                </a:cubicBezTo>
                <a:cubicBezTo>
                  <a:pt x="822" y="1072"/>
                  <a:pt x="1060" y="834"/>
                  <a:pt x="1060" y="536"/>
                </a:cubicBezTo>
                <a:cubicBezTo>
                  <a:pt x="1060" y="239"/>
                  <a:pt x="822" y="1"/>
                  <a:pt x="5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" name="Google Shape;245;p25"/>
          <p:cNvGrpSpPr/>
          <p:nvPr/>
        </p:nvGrpSpPr>
        <p:grpSpPr>
          <a:xfrm>
            <a:off x="178893" y="180292"/>
            <a:ext cx="1476421" cy="195029"/>
            <a:chOff x="213125" y="197550"/>
            <a:chExt cx="1737375" cy="229500"/>
          </a:xfrm>
        </p:grpSpPr>
        <p:cxnSp>
          <p:nvCxnSpPr>
            <p:cNvPr id="246" name="Google Shape;246;p25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25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25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" name="Google Shape;249;p25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25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25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25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25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25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25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25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" name="Google Shape;257;p25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8" name="Google Shape;258;p25"/>
          <p:cNvSpPr/>
          <p:nvPr/>
        </p:nvSpPr>
        <p:spPr>
          <a:xfrm>
            <a:off x="168675" y="4821473"/>
            <a:ext cx="717820" cy="166342"/>
          </a:xfrm>
          <a:custGeom>
            <a:rect b="b" l="l" r="r" t="t"/>
            <a:pathLst>
              <a:path extrusionOk="0" h="6669" w="28779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5"/>
          <p:cNvSpPr/>
          <p:nvPr/>
        </p:nvSpPr>
        <p:spPr>
          <a:xfrm>
            <a:off x="6558293" y="151464"/>
            <a:ext cx="531642" cy="107135"/>
          </a:xfrm>
          <a:custGeom>
            <a:rect b="b" l="l" r="r" t="t"/>
            <a:pathLst>
              <a:path extrusionOk="0" h="3664" w="18182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>
            <p:ph type="title"/>
          </p:nvPr>
        </p:nvSpPr>
        <p:spPr>
          <a:xfrm>
            <a:off x="3384650" y="2648075"/>
            <a:ext cx="44727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800"/>
            </a:lvl9pPr>
          </a:lstStyle>
          <a:p/>
        </p:txBody>
      </p:sp>
      <p:sp>
        <p:nvSpPr>
          <p:cNvPr id="262" name="Google Shape;262;p26"/>
          <p:cNvSpPr txBox="1"/>
          <p:nvPr>
            <p:ph idx="1" type="subTitle"/>
          </p:nvPr>
        </p:nvSpPr>
        <p:spPr>
          <a:xfrm>
            <a:off x="3384650" y="860350"/>
            <a:ext cx="4472700" cy="16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9pPr>
          </a:lstStyle>
          <a:p/>
        </p:txBody>
      </p:sp>
      <p:sp>
        <p:nvSpPr>
          <p:cNvPr id="263" name="Google Shape;263;p26"/>
          <p:cNvSpPr/>
          <p:nvPr/>
        </p:nvSpPr>
        <p:spPr>
          <a:xfrm flipH="1" rot="10800000">
            <a:off x="50" y="2576666"/>
            <a:ext cx="4296791" cy="2566834"/>
          </a:xfrm>
          <a:custGeom>
            <a:rect b="b" l="l" r="r" t="t"/>
            <a:pathLst>
              <a:path extrusionOk="0" h="21694" w="36315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6"/>
          <p:cNvSpPr/>
          <p:nvPr/>
        </p:nvSpPr>
        <p:spPr>
          <a:xfrm flipH="1">
            <a:off x="5877282" y="-2"/>
            <a:ext cx="3266716" cy="1951484"/>
          </a:xfrm>
          <a:custGeom>
            <a:rect b="b" l="l" r="r" t="t"/>
            <a:pathLst>
              <a:path extrusionOk="0" h="21694" w="36315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26"/>
          <p:cNvGrpSpPr/>
          <p:nvPr/>
        </p:nvGrpSpPr>
        <p:grpSpPr>
          <a:xfrm>
            <a:off x="241124" y="1906347"/>
            <a:ext cx="365620" cy="365620"/>
            <a:chOff x="292035" y="246950"/>
            <a:chExt cx="461700" cy="461700"/>
          </a:xfrm>
        </p:grpSpPr>
        <p:sp>
          <p:nvSpPr>
            <p:cNvPr id="266" name="Google Shape;266;p26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26"/>
          <p:cNvGrpSpPr/>
          <p:nvPr/>
        </p:nvGrpSpPr>
        <p:grpSpPr>
          <a:xfrm>
            <a:off x="4904874" y="4540597"/>
            <a:ext cx="365620" cy="365620"/>
            <a:chOff x="292035" y="246950"/>
            <a:chExt cx="461700" cy="461700"/>
          </a:xfrm>
        </p:grpSpPr>
        <p:sp>
          <p:nvSpPr>
            <p:cNvPr id="271" name="Google Shape;271;p26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/>
          <p:nvPr>
            <p:ph hasCustomPrompt="1" type="title"/>
          </p:nvPr>
        </p:nvSpPr>
        <p:spPr>
          <a:xfrm>
            <a:off x="1305925" y="1260175"/>
            <a:ext cx="850500" cy="603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7" name="Google Shape;277;p27"/>
          <p:cNvSpPr txBox="1"/>
          <p:nvPr>
            <p:ph idx="1" type="subTitle"/>
          </p:nvPr>
        </p:nvSpPr>
        <p:spPr>
          <a:xfrm>
            <a:off x="1193100" y="3215825"/>
            <a:ext cx="24828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278" name="Google Shape;278;p27"/>
          <p:cNvSpPr txBox="1"/>
          <p:nvPr>
            <p:ph idx="2" type="title"/>
          </p:nvPr>
        </p:nvSpPr>
        <p:spPr>
          <a:xfrm>
            <a:off x="1193100" y="1863750"/>
            <a:ext cx="2482800" cy="14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9" name="Google Shape;279;p27"/>
          <p:cNvSpPr/>
          <p:nvPr/>
        </p:nvSpPr>
        <p:spPr>
          <a:xfrm flipH="1" rot="10800000">
            <a:off x="50" y="3767667"/>
            <a:ext cx="2303097" cy="1375833"/>
          </a:xfrm>
          <a:custGeom>
            <a:rect b="b" l="l" r="r" t="t"/>
            <a:pathLst>
              <a:path extrusionOk="0" h="21694" w="36315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7"/>
          <p:cNvSpPr/>
          <p:nvPr/>
        </p:nvSpPr>
        <p:spPr>
          <a:xfrm flipH="1" rot="10800000">
            <a:off x="7340037" y="0"/>
            <a:ext cx="1803952" cy="539402"/>
          </a:xfrm>
          <a:custGeom>
            <a:rect b="b" l="l" r="r" t="t"/>
            <a:pathLst>
              <a:path extrusionOk="0" h="4414" w="18087">
                <a:moveTo>
                  <a:pt x="9433" y="1"/>
                </a:moveTo>
                <a:cubicBezTo>
                  <a:pt x="8856" y="1"/>
                  <a:pt x="8275" y="50"/>
                  <a:pt x="7692" y="163"/>
                </a:cubicBezTo>
                <a:cubicBezTo>
                  <a:pt x="6323" y="425"/>
                  <a:pt x="5180" y="1402"/>
                  <a:pt x="4263" y="2033"/>
                </a:cubicBezTo>
                <a:cubicBezTo>
                  <a:pt x="2918" y="2961"/>
                  <a:pt x="1584" y="3795"/>
                  <a:pt x="1" y="4414"/>
                </a:cubicBezTo>
                <a:lnTo>
                  <a:pt x="18086" y="4414"/>
                </a:lnTo>
                <a:lnTo>
                  <a:pt x="18086" y="4402"/>
                </a:lnTo>
                <a:lnTo>
                  <a:pt x="18086" y="1878"/>
                </a:lnTo>
                <a:cubicBezTo>
                  <a:pt x="15443" y="1377"/>
                  <a:pt x="12488" y="1"/>
                  <a:pt x="9433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/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3" name="Google Shape;283;p28"/>
          <p:cNvSpPr txBox="1"/>
          <p:nvPr>
            <p:ph idx="1" type="subTitle"/>
          </p:nvPr>
        </p:nvSpPr>
        <p:spPr>
          <a:xfrm>
            <a:off x="878812" y="2520700"/>
            <a:ext cx="21234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284" name="Google Shape;284;p28"/>
          <p:cNvSpPr txBox="1"/>
          <p:nvPr>
            <p:ph idx="2" type="subTitle"/>
          </p:nvPr>
        </p:nvSpPr>
        <p:spPr>
          <a:xfrm>
            <a:off x="878888" y="2824325"/>
            <a:ext cx="21234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285" name="Google Shape;285;p28"/>
          <p:cNvSpPr txBox="1"/>
          <p:nvPr>
            <p:ph idx="3" type="subTitle"/>
          </p:nvPr>
        </p:nvSpPr>
        <p:spPr>
          <a:xfrm>
            <a:off x="3510300" y="2520700"/>
            <a:ext cx="21234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286" name="Google Shape;286;p28"/>
          <p:cNvSpPr txBox="1"/>
          <p:nvPr>
            <p:ph idx="4" type="subTitle"/>
          </p:nvPr>
        </p:nvSpPr>
        <p:spPr>
          <a:xfrm>
            <a:off x="3510300" y="2824325"/>
            <a:ext cx="21234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287" name="Google Shape;287;p28"/>
          <p:cNvSpPr txBox="1"/>
          <p:nvPr>
            <p:ph idx="5" type="subTitle"/>
          </p:nvPr>
        </p:nvSpPr>
        <p:spPr>
          <a:xfrm>
            <a:off x="6141750" y="2520700"/>
            <a:ext cx="21234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288" name="Google Shape;288;p28"/>
          <p:cNvSpPr txBox="1"/>
          <p:nvPr>
            <p:ph idx="6" type="subTitle"/>
          </p:nvPr>
        </p:nvSpPr>
        <p:spPr>
          <a:xfrm>
            <a:off x="6141750" y="2824325"/>
            <a:ext cx="21234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289" name="Google Shape;289;p28"/>
          <p:cNvSpPr txBox="1"/>
          <p:nvPr>
            <p:ph hasCustomPrompt="1" idx="7" type="title"/>
          </p:nvPr>
        </p:nvSpPr>
        <p:spPr>
          <a:xfrm>
            <a:off x="1450188" y="1615063"/>
            <a:ext cx="980700" cy="603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0" name="Google Shape;290;p28"/>
          <p:cNvSpPr txBox="1"/>
          <p:nvPr>
            <p:ph hasCustomPrompt="1" idx="8" type="title"/>
          </p:nvPr>
        </p:nvSpPr>
        <p:spPr>
          <a:xfrm>
            <a:off x="4081650" y="1615063"/>
            <a:ext cx="980700" cy="603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1" name="Google Shape;291;p28"/>
          <p:cNvSpPr txBox="1"/>
          <p:nvPr>
            <p:ph hasCustomPrompt="1" idx="9" type="title"/>
          </p:nvPr>
        </p:nvSpPr>
        <p:spPr>
          <a:xfrm>
            <a:off x="6713100" y="1615063"/>
            <a:ext cx="980700" cy="603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2" name="Google Shape;292;p28"/>
          <p:cNvSpPr/>
          <p:nvPr/>
        </p:nvSpPr>
        <p:spPr>
          <a:xfrm rot="-5400000">
            <a:off x="7710861" y="3710322"/>
            <a:ext cx="855493" cy="2010864"/>
          </a:xfrm>
          <a:custGeom>
            <a:rect b="b" l="l" r="r" t="t"/>
            <a:pathLst>
              <a:path extrusionOk="0" h="42887" w="34148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8"/>
          <p:cNvSpPr/>
          <p:nvPr/>
        </p:nvSpPr>
        <p:spPr>
          <a:xfrm rot="5400000">
            <a:off x="825029" y="-824926"/>
            <a:ext cx="1221645" cy="2871499"/>
          </a:xfrm>
          <a:custGeom>
            <a:rect b="b" l="l" r="r" t="t"/>
            <a:pathLst>
              <a:path extrusionOk="0" h="42887" w="34148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TWO_COLUMNS_1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"/>
          <p:cNvSpPr/>
          <p:nvPr/>
        </p:nvSpPr>
        <p:spPr>
          <a:xfrm>
            <a:off x="4861250" y="100"/>
            <a:ext cx="4282800" cy="5143500"/>
          </a:xfrm>
          <a:prstGeom prst="rect">
            <a:avLst/>
          </a:pr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9"/>
          <p:cNvSpPr txBox="1"/>
          <p:nvPr>
            <p:ph type="title"/>
          </p:nvPr>
        </p:nvSpPr>
        <p:spPr>
          <a:xfrm>
            <a:off x="713400" y="539375"/>
            <a:ext cx="34422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7" name="Google Shape;297;p29"/>
          <p:cNvSpPr txBox="1"/>
          <p:nvPr>
            <p:ph idx="1" type="subTitle"/>
          </p:nvPr>
        </p:nvSpPr>
        <p:spPr>
          <a:xfrm>
            <a:off x="5862550" y="801774"/>
            <a:ext cx="251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298" name="Google Shape;298;p29"/>
          <p:cNvSpPr txBox="1"/>
          <p:nvPr>
            <p:ph idx="2" type="subTitle"/>
          </p:nvPr>
        </p:nvSpPr>
        <p:spPr>
          <a:xfrm>
            <a:off x="5862550" y="1111140"/>
            <a:ext cx="2513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299" name="Google Shape;299;p29"/>
          <p:cNvSpPr txBox="1"/>
          <p:nvPr>
            <p:ph idx="3" type="subTitle"/>
          </p:nvPr>
        </p:nvSpPr>
        <p:spPr>
          <a:xfrm>
            <a:off x="5862550" y="2085753"/>
            <a:ext cx="251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300" name="Google Shape;300;p29"/>
          <p:cNvSpPr txBox="1"/>
          <p:nvPr>
            <p:ph idx="4" type="subTitle"/>
          </p:nvPr>
        </p:nvSpPr>
        <p:spPr>
          <a:xfrm>
            <a:off x="5862550" y="2396957"/>
            <a:ext cx="2513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301" name="Google Shape;301;p29"/>
          <p:cNvSpPr txBox="1"/>
          <p:nvPr>
            <p:ph idx="5" type="subTitle"/>
          </p:nvPr>
        </p:nvSpPr>
        <p:spPr>
          <a:xfrm>
            <a:off x="5862550" y="3369732"/>
            <a:ext cx="251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302" name="Google Shape;302;p29"/>
          <p:cNvSpPr txBox="1"/>
          <p:nvPr>
            <p:ph idx="6" type="subTitle"/>
          </p:nvPr>
        </p:nvSpPr>
        <p:spPr>
          <a:xfrm>
            <a:off x="5862550" y="3682775"/>
            <a:ext cx="2513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303" name="Google Shape;303;p29"/>
          <p:cNvSpPr/>
          <p:nvPr/>
        </p:nvSpPr>
        <p:spPr>
          <a:xfrm flipH="1" rot="5400000">
            <a:off x="2388512" y="2444956"/>
            <a:ext cx="5143056" cy="254032"/>
          </a:xfrm>
          <a:custGeom>
            <a:rect b="b" l="l" r="r" t="t"/>
            <a:pathLst>
              <a:path extrusionOk="0" h="8516" w="53984">
                <a:moveTo>
                  <a:pt x="46657" y="1"/>
                </a:moveTo>
                <a:cubicBezTo>
                  <a:pt x="46074" y="1"/>
                  <a:pt x="45488" y="51"/>
                  <a:pt x="44899" y="169"/>
                </a:cubicBezTo>
                <a:cubicBezTo>
                  <a:pt x="43542" y="431"/>
                  <a:pt x="42387" y="1407"/>
                  <a:pt x="41470" y="2038"/>
                </a:cubicBezTo>
                <a:cubicBezTo>
                  <a:pt x="39232" y="3574"/>
                  <a:pt x="37029" y="4872"/>
                  <a:pt x="33612" y="5336"/>
                </a:cubicBezTo>
                <a:cubicBezTo>
                  <a:pt x="32989" y="5416"/>
                  <a:pt x="32472" y="5460"/>
                  <a:pt x="31980" y="5460"/>
                </a:cubicBezTo>
                <a:cubicBezTo>
                  <a:pt x="31371" y="5460"/>
                  <a:pt x="30802" y="5392"/>
                  <a:pt x="30123" y="5241"/>
                </a:cubicBezTo>
                <a:cubicBezTo>
                  <a:pt x="29750" y="5162"/>
                  <a:pt x="28846" y="5072"/>
                  <a:pt x="27839" y="5072"/>
                </a:cubicBezTo>
                <a:cubicBezTo>
                  <a:pt x="26724" y="5072"/>
                  <a:pt x="25482" y="5182"/>
                  <a:pt x="24694" y="5538"/>
                </a:cubicBezTo>
                <a:cubicBezTo>
                  <a:pt x="23539" y="6071"/>
                  <a:pt x="22016" y="6265"/>
                  <a:pt x="20469" y="6265"/>
                </a:cubicBezTo>
                <a:cubicBezTo>
                  <a:pt x="19146" y="6265"/>
                  <a:pt x="17804" y="6123"/>
                  <a:pt x="16657" y="5931"/>
                </a:cubicBezTo>
                <a:cubicBezTo>
                  <a:pt x="14636" y="5589"/>
                  <a:pt x="12849" y="5387"/>
                  <a:pt x="11110" y="5387"/>
                </a:cubicBezTo>
                <a:cubicBezTo>
                  <a:pt x="8793" y="5387"/>
                  <a:pt x="6562" y="5746"/>
                  <a:pt x="3977" y="6610"/>
                </a:cubicBezTo>
                <a:cubicBezTo>
                  <a:pt x="2417" y="7134"/>
                  <a:pt x="1179" y="7801"/>
                  <a:pt x="0" y="8515"/>
                </a:cubicBezTo>
                <a:lnTo>
                  <a:pt x="53983" y="8515"/>
                </a:lnTo>
                <a:lnTo>
                  <a:pt x="53983" y="1574"/>
                </a:lnTo>
                <a:cubicBezTo>
                  <a:pt x="51696" y="973"/>
                  <a:pt x="49211" y="1"/>
                  <a:pt x="466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/>
          <p:nvPr/>
        </p:nvSpPr>
        <p:spPr>
          <a:xfrm>
            <a:off x="451425" y="1693325"/>
            <a:ext cx="8234100" cy="345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0"/>
          <p:cNvSpPr txBox="1"/>
          <p:nvPr>
            <p:ph type="title"/>
          </p:nvPr>
        </p:nvSpPr>
        <p:spPr>
          <a:xfrm>
            <a:off x="713100" y="452325"/>
            <a:ext cx="61803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" name="Google Shape;307;p30"/>
          <p:cNvSpPr txBox="1"/>
          <p:nvPr>
            <p:ph idx="1" type="subTitle"/>
          </p:nvPr>
        </p:nvSpPr>
        <p:spPr>
          <a:xfrm>
            <a:off x="981125" y="2263400"/>
            <a:ext cx="213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308" name="Google Shape;308;p30"/>
          <p:cNvSpPr txBox="1"/>
          <p:nvPr>
            <p:ph idx="2" type="subTitle"/>
          </p:nvPr>
        </p:nvSpPr>
        <p:spPr>
          <a:xfrm>
            <a:off x="842325" y="2552125"/>
            <a:ext cx="24129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309" name="Google Shape;309;p30"/>
          <p:cNvSpPr txBox="1"/>
          <p:nvPr>
            <p:ph idx="3" type="subTitle"/>
          </p:nvPr>
        </p:nvSpPr>
        <p:spPr>
          <a:xfrm>
            <a:off x="3519025" y="2263400"/>
            <a:ext cx="213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310" name="Google Shape;310;p30"/>
          <p:cNvSpPr txBox="1"/>
          <p:nvPr>
            <p:ph idx="4" type="subTitle"/>
          </p:nvPr>
        </p:nvSpPr>
        <p:spPr>
          <a:xfrm>
            <a:off x="3519025" y="2552128"/>
            <a:ext cx="21303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311" name="Google Shape;311;p30"/>
          <p:cNvSpPr txBox="1"/>
          <p:nvPr>
            <p:ph idx="5" type="subTitle"/>
          </p:nvPr>
        </p:nvSpPr>
        <p:spPr>
          <a:xfrm>
            <a:off x="6056925" y="2263400"/>
            <a:ext cx="213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312" name="Google Shape;312;p30"/>
          <p:cNvSpPr txBox="1"/>
          <p:nvPr>
            <p:ph idx="6" type="subTitle"/>
          </p:nvPr>
        </p:nvSpPr>
        <p:spPr>
          <a:xfrm>
            <a:off x="6056925" y="2552128"/>
            <a:ext cx="21303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313" name="Google Shape;313;p30"/>
          <p:cNvSpPr txBox="1"/>
          <p:nvPr>
            <p:ph idx="7" type="subTitle"/>
          </p:nvPr>
        </p:nvSpPr>
        <p:spPr>
          <a:xfrm>
            <a:off x="981125" y="3602382"/>
            <a:ext cx="213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314" name="Google Shape;314;p30"/>
          <p:cNvSpPr txBox="1"/>
          <p:nvPr>
            <p:ph idx="8" type="subTitle"/>
          </p:nvPr>
        </p:nvSpPr>
        <p:spPr>
          <a:xfrm>
            <a:off x="981125" y="3896447"/>
            <a:ext cx="21303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315" name="Google Shape;315;p30"/>
          <p:cNvSpPr txBox="1"/>
          <p:nvPr>
            <p:ph idx="9" type="subTitle"/>
          </p:nvPr>
        </p:nvSpPr>
        <p:spPr>
          <a:xfrm>
            <a:off x="3519025" y="3602357"/>
            <a:ext cx="213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316" name="Google Shape;316;p30"/>
          <p:cNvSpPr txBox="1"/>
          <p:nvPr>
            <p:ph idx="13" type="subTitle"/>
          </p:nvPr>
        </p:nvSpPr>
        <p:spPr>
          <a:xfrm>
            <a:off x="3519025" y="3896426"/>
            <a:ext cx="21303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317" name="Google Shape;317;p30"/>
          <p:cNvSpPr txBox="1"/>
          <p:nvPr>
            <p:ph idx="14" type="subTitle"/>
          </p:nvPr>
        </p:nvSpPr>
        <p:spPr>
          <a:xfrm>
            <a:off x="6056925" y="3602357"/>
            <a:ext cx="213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318" name="Google Shape;318;p30"/>
          <p:cNvSpPr txBox="1"/>
          <p:nvPr>
            <p:ph idx="15" type="subTitle"/>
          </p:nvPr>
        </p:nvSpPr>
        <p:spPr>
          <a:xfrm>
            <a:off x="6056925" y="3896426"/>
            <a:ext cx="21303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319" name="Google Shape;319;p30"/>
          <p:cNvSpPr/>
          <p:nvPr/>
        </p:nvSpPr>
        <p:spPr>
          <a:xfrm>
            <a:off x="8501265" y="3957274"/>
            <a:ext cx="527196" cy="1186051"/>
          </a:xfrm>
          <a:custGeom>
            <a:rect b="b" l="l" r="r" t="t"/>
            <a:pathLst>
              <a:path extrusionOk="0" h="25449" w="11312">
                <a:moveTo>
                  <a:pt x="10726" y="0"/>
                </a:moveTo>
                <a:cubicBezTo>
                  <a:pt x="10611" y="0"/>
                  <a:pt x="10491" y="25"/>
                  <a:pt x="10383" y="65"/>
                </a:cubicBezTo>
                <a:cubicBezTo>
                  <a:pt x="9633" y="279"/>
                  <a:pt x="8990" y="803"/>
                  <a:pt x="8549" y="1434"/>
                </a:cubicBezTo>
                <a:cubicBezTo>
                  <a:pt x="8156" y="1946"/>
                  <a:pt x="7906" y="2565"/>
                  <a:pt x="7716" y="3184"/>
                </a:cubicBezTo>
                <a:cubicBezTo>
                  <a:pt x="7418" y="3613"/>
                  <a:pt x="7132" y="4065"/>
                  <a:pt x="6858" y="4506"/>
                </a:cubicBezTo>
                <a:cubicBezTo>
                  <a:pt x="7013" y="3732"/>
                  <a:pt x="7061" y="2934"/>
                  <a:pt x="6751" y="2220"/>
                </a:cubicBezTo>
                <a:cubicBezTo>
                  <a:pt x="6668" y="2053"/>
                  <a:pt x="6585" y="1886"/>
                  <a:pt x="6454" y="1767"/>
                </a:cubicBezTo>
                <a:cubicBezTo>
                  <a:pt x="6349" y="1680"/>
                  <a:pt x="6219" y="1625"/>
                  <a:pt x="6087" y="1625"/>
                </a:cubicBezTo>
                <a:cubicBezTo>
                  <a:pt x="6038" y="1625"/>
                  <a:pt x="5989" y="1632"/>
                  <a:pt x="5942" y="1648"/>
                </a:cubicBezTo>
                <a:cubicBezTo>
                  <a:pt x="5680" y="1731"/>
                  <a:pt x="5572" y="2041"/>
                  <a:pt x="5513" y="2303"/>
                </a:cubicBezTo>
                <a:cubicBezTo>
                  <a:pt x="5334" y="3196"/>
                  <a:pt x="5513" y="4136"/>
                  <a:pt x="6573" y="5006"/>
                </a:cubicBezTo>
                <a:cubicBezTo>
                  <a:pt x="6227" y="5601"/>
                  <a:pt x="5918" y="6196"/>
                  <a:pt x="5596" y="6803"/>
                </a:cubicBezTo>
                <a:cubicBezTo>
                  <a:pt x="5739" y="5970"/>
                  <a:pt x="5561" y="5089"/>
                  <a:pt x="5108" y="4386"/>
                </a:cubicBezTo>
                <a:cubicBezTo>
                  <a:pt x="5001" y="4244"/>
                  <a:pt x="4906" y="4089"/>
                  <a:pt x="4739" y="3994"/>
                </a:cubicBezTo>
                <a:cubicBezTo>
                  <a:pt x="4643" y="3927"/>
                  <a:pt x="4528" y="3888"/>
                  <a:pt x="4415" y="3888"/>
                </a:cubicBezTo>
                <a:cubicBezTo>
                  <a:pt x="4347" y="3888"/>
                  <a:pt x="4278" y="3902"/>
                  <a:pt x="4215" y="3934"/>
                </a:cubicBezTo>
                <a:cubicBezTo>
                  <a:pt x="3953" y="4053"/>
                  <a:pt x="3858" y="4386"/>
                  <a:pt x="3858" y="4684"/>
                </a:cubicBezTo>
                <a:cubicBezTo>
                  <a:pt x="3846" y="5637"/>
                  <a:pt x="4263" y="6589"/>
                  <a:pt x="5346" y="7339"/>
                </a:cubicBezTo>
                <a:cubicBezTo>
                  <a:pt x="5061" y="7946"/>
                  <a:pt x="4787" y="8554"/>
                  <a:pt x="4525" y="9185"/>
                </a:cubicBezTo>
                <a:cubicBezTo>
                  <a:pt x="4560" y="8732"/>
                  <a:pt x="4560" y="8280"/>
                  <a:pt x="4453" y="7839"/>
                </a:cubicBezTo>
                <a:cubicBezTo>
                  <a:pt x="4310" y="7149"/>
                  <a:pt x="3918" y="6458"/>
                  <a:pt x="3310" y="6101"/>
                </a:cubicBezTo>
                <a:cubicBezTo>
                  <a:pt x="3192" y="6042"/>
                  <a:pt x="3063" y="5983"/>
                  <a:pt x="2938" y="5983"/>
                </a:cubicBezTo>
                <a:cubicBezTo>
                  <a:pt x="2886" y="5983"/>
                  <a:pt x="2835" y="5993"/>
                  <a:pt x="2786" y="6018"/>
                </a:cubicBezTo>
                <a:cubicBezTo>
                  <a:pt x="2596" y="6101"/>
                  <a:pt x="2536" y="6375"/>
                  <a:pt x="2524" y="6577"/>
                </a:cubicBezTo>
                <a:cubicBezTo>
                  <a:pt x="2465" y="7780"/>
                  <a:pt x="3001" y="8994"/>
                  <a:pt x="4263" y="9851"/>
                </a:cubicBezTo>
                <a:cubicBezTo>
                  <a:pt x="4084" y="10304"/>
                  <a:pt x="3918" y="10756"/>
                  <a:pt x="3775" y="11221"/>
                </a:cubicBezTo>
                <a:cubicBezTo>
                  <a:pt x="3679" y="11471"/>
                  <a:pt x="3608" y="11733"/>
                  <a:pt x="3513" y="11983"/>
                </a:cubicBezTo>
                <a:cubicBezTo>
                  <a:pt x="3429" y="10875"/>
                  <a:pt x="2775" y="9840"/>
                  <a:pt x="1810" y="9304"/>
                </a:cubicBezTo>
                <a:cubicBezTo>
                  <a:pt x="1617" y="9202"/>
                  <a:pt x="1415" y="9118"/>
                  <a:pt x="1211" y="9118"/>
                </a:cubicBezTo>
                <a:cubicBezTo>
                  <a:pt x="1177" y="9118"/>
                  <a:pt x="1142" y="9120"/>
                  <a:pt x="1108" y="9125"/>
                </a:cubicBezTo>
                <a:cubicBezTo>
                  <a:pt x="774" y="9173"/>
                  <a:pt x="512" y="9470"/>
                  <a:pt x="453" y="9780"/>
                </a:cubicBezTo>
                <a:cubicBezTo>
                  <a:pt x="381" y="10101"/>
                  <a:pt x="477" y="10447"/>
                  <a:pt x="655" y="10721"/>
                </a:cubicBezTo>
                <a:cubicBezTo>
                  <a:pt x="834" y="10994"/>
                  <a:pt x="1108" y="11209"/>
                  <a:pt x="1370" y="11399"/>
                </a:cubicBezTo>
                <a:cubicBezTo>
                  <a:pt x="1846" y="11745"/>
                  <a:pt x="2370" y="12006"/>
                  <a:pt x="3394" y="12340"/>
                </a:cubicBezTo>
                <a:cubicBezTo>
                  <a:pt x="3144" y="13126"/>
                  <a:pt x="2917" y="13935"/>
                  <a:pt x="2715" y="14733"/>
                </a:cubicBezTo>
                <a:cubicBezTo>
                  <a:pt x="2644" y="13995"/>
                  <a:pt x="2263" y="13257"/>
                  <a:pt x="1703" y="12768"/>
                </a:cubicBezTo>
                <a:cubicBezTo>
                  <a:pt x="1512" y="12602"/>
                  <a:pt x="1298" y="12459"/>
                  <a:pt x="1060" y="12399"/>
                </a:cubicBezTo>
                <a:cubicBezTo>
                  <a:pt x="982" y="12380"/>
                  <a:pt x="899" y="12369"/>
                  <a:pt x="816" y="12369"/>
                </a:cubicBezTo>
                <a:cubicBezTo>
                  <a:pt x="645" y="12369"/>
                  <a:pt x="474" y="12414"/>
                  <a:pt x="346" y="12518"/>
                </a:cubicBezTo>
                <a:cubicBezTo>
                  <a:pt x="84" y="12721"/>
                  <a:pt x="0" y="13102"/>
                  <a:pt x="84" y="13423"/>
                </a:cubicBezTo>
                <a:cubicBezTo>
                  <a:pt x="155" y="13757"/>
                  <a:pt x="346" y="14019"/>
                  <a:pt x="572" y="14269"/>
                </a:cubicBezTo>
                <a:cubicBezTo>
                  <a:pt x="1003" y="14776"/>
                  <a:pt x="1503" y="15224"/>
                  <a:pt x="2337" y="15224"/>
                </a:cubicBezTo>
                <a:cubicBezTo>
                  <a:pt x="2424" y="15224"/>
                  <a:pt x="2514" y="15219"/>
                  <a:pt x="2608" y="15209"/>
                </a:cubicBezTo>
                <a:lnTo>
                  <a:pt x="2608" y="15209"/>
                </a:lnTo>
                <a:cubicBezTo>
                  <a:pt x="2203" y="16852"/>
                  <a:pt x="1882" y="18495"/>
                  <a:pt x="1608" y="20150"/>
                </a:cubicBezTo>
                <a:cubicBezTo>
                  <a:pt x="1334" y="21877"/>
                  <a:pt x="1120" y="23615"/>
                  <a:pt x="941" y="25341"/>
                </a:cubicBezTo>
                <a:cubicBezTo>
                  <a:pt x="934" y="25408"/>
                  <a:pt x="991" y="25448"/>
                  <a:pt x="1044" y="25448"/>
                </a:cubicBezTo>
                <a:cubicBezTo>
                  <a:pt x="1086" y="25448"/>
                  <a:pt x="1126" y="25423"/>
                  <a:pt x="1131" y="25365"/>
                </a:cubicBezTo>
                <a:cubicBezTo>
                  <a:pt x="1453" y="22305"/>
                  <a:pt x="1882" y="19257"/>
                  <a:pt x="2548" y="16269"/>
                </a:cubicBezTo>
                <a:cubicBezTo>
                  <a:pt x="2715" y="15507"/>
                  <a:pt x="2905" y="14769"/>
                  <a:pt x="3120" y="14019"/>
                </a:cubicBezTo>
                <a:cubicBezTo>
                  <a:pt x="3168" y="14020"/>
                  <a:pt x="3216" y="14021"/>
                  <a:pt x="3264" y="14021"/>
                </a:cubicBezTo>
                <a:cubicBezTo>
                  <a:pt x="4641" y="14021"/>
                  <a:pt x="5960" y="13364"/>
                  <a:pt x="6846" y="12340"/>
                </a:cubicBezTo>
                <a:cubicBezTo>
                  <a:pt x="7025" y="12149"/>
                  <a:pt x="7192" y="11876"/>
                  <a:pt x="7108" y="11625"/>
                </a:cubicBezTo>
                <a:cubicBezTo>
                  <a:pt x="7049" y="11459"/>
                  <a:pt x="6870" y="11352"/>
                  <a:pt x="6692" y="11328"/>
                </a:cubicBezTo>
                <a:cubicBezTo>
                  <a:pt x="6648" y="11319"/>
                  <a:pt x="6604" y="11315"/>
                  <a:pt x="6561" y="11315"/>
                </a:cubicBezTo>
                <a:cubicBezTo>
                  <a:pt x="6426" y="11315"/>
                  <a:pt x="6291" y="11351"/>
                  <a:pt x="6156" y="11387"/>
                </a:cubicBezTo>
                <a:cubicBezTo>
                  <a:pt x="4846" y="11745"/>
                  <a:pt x="3715" y="12697"/>
                  <a:pt x="3132" y="13935"/>
                </a:cubicBezTo>
                <a:cubicBezTo>
                  <a:pt x="3382" y="12995"/>
                  <a:pt x="3667" y="12066"/>
                  <a:pt x="3989" y="11161"/>
                </a:cubicBezTo>
                <a:cubicBezTo>
                  <a:pt x="4153" y="11173"/>
                  <a:pt x="4316" y="11179"/>
                  <a:pt x="4478" y="11179"/>
                </a:cubicBezTo>
                <a:cubicBezTo>
                  <a:pt x="5642" y="11179"/>
                  <a:pt x="6739" y="10880"/>
                  <a:pt x="7680" y="10316"/>
                </a:cubicBezTo>
                <a:cubicBezTo>
                  <a:pt x="7835" y="10221"/>
                  <a:pt x="7978" y="10125"/>
                  <a:pt x="8073" y="9971"/>
                </a:cubicBezTo>
                <a:cubicBezTo>
                  <a:pt x="8156" y="9828"/>
                  <a:pt x="8192" y="9613"/>
                  <a:pt x="8073" y="9482"/>
                </a:cubicBezTo>
                <a:cubicBezTo>
                  <a:pt x="7966" y="9351"/>
                  <a:pt x="7775" y="9316"/>
                  <a:pt x="7597" y="9316"/>
                </a:cubicBezTo>
                <a:cubicBezTo>
                  <a:pt x="7545" y="9314"/>
                  <a:pt x="7494" y="9313"/>
                  <a:pt x="7443" y="9313"/>
                </a:cubicBezTo>
                <a:cubicBezTo>
                  <a:pt x="6196" y="9313"/>
                  <a:pt x="4955" y="9865"/>
                  <a:pt x="4132" y="10780"/>
                </a:cubicBezTo>
                <a:cubicBezTo>
                  <a:pt x="4382" y="10066"/>
                  <a:pt x="4668" y="9363"/>
                  <a:pt x="4941" y="8673"/>
                </a:cubicBezTo>
                <a:cubicBezTo>
                  <a:pt x="5419" y="8820"/>
                  <a:pt x="5901" y="8887"/>
                  <a:pt x="6380" y="8887"/>
                </a:cubicBezTo>
                <a:cubicBezTo>
                  <a:pt x="7213" y="8887"/>
                  <a:pt x="8035" y="8684"/>
                  <a:pt x="8799" y="8351"/>
                </a:cubicBezTo>
                <a:cubicBezTo>
                  <a:pt x="8990" y="8280"/>
                  <a:pt x="9192" y="8173"/>
                  <a:pt x="9323" y="8018"/>
                </a:cubicBezTo>
                <a:cubicBezTo>
                  <a:pt x="9454" y="7863"/>
                  <a:pt x="9525" y="7637"/>
                  <a:pt x="9442" y="7446"/>
                </a:cubicBezTo>
                <a:cubicBezTo>
                  <a:pt x="9323" y="7208"/>
                  <a:pt x="9013" y="7125"/>
                  <a:pt x="8740" y="7113"/>
                </a:cubicBezTo>
                <a:cubicBezTo>
                  <a:pt x="8665" y="7110"/>
                  <a:pt x="8591" y="7108"/>
                  <a:pt x="8517" y="7108"/>
                </a:cubicBezTo>
                <a:cubicBezTo>
                  <a:pt x="7234" y="7108"/>
                  <a:pt x="5959" y="7592"/>
                  <a:pt x="5025" y="8470"/>
                </a:cubicBezTo>
                <a:lnTo>
                  <a:pt x="5418" y="7577"/>
                </a:lnTo>
                <a:cubicBezTo>
                  <a:pt x="5584" y="7232"/>
                  <a:pt x="5751" y="6911"/>
                  <a:pt x="5918" y="6565"/>
                </a:cubicBezTo>
                <a:cubicBezTo>
                  <a:pt x="7418" y="6553"/>
                  <a:pt x="8656" y="6565"/>
                  <a:pt x="9811" y="6161"/>
                </a:cubicBezTo>
                <a:cubicBezTo>
                  <a:pt x="10097" y="6053"/>
                  <a:pt x="10418" y="5863"/>
                  <a:pt x="10395" y="5565"/>
                </a:cubicBezTo>
                <a:cubicBezTo>
                  <a:pt x="10359" y="5268"/>
                  <a:pt x="10002" y="5125"/>
                  <a:pt x="9704" y="5077"/>
                </a:cubicBezTo>
                <a:cubicBezTo>
                  <a:pt x="9532" y="5055"/>
                  <a:pt x="9359" y="5044"/>
                  <a:pt x="9186" y="5044"/>
                </a:cubicBezTo>
                <a:cubicBezTo>
                  <a:pt x="7956" y="5044"/>
                  <a:pt x="6723" y="5590"/>
                  <a:pt x="5930" y="6530"/>
                </a:cubicBezTo>
                <a:cubicBezTo>
                  <a:pt x="6287" y="5839"/>
                  <a:pt x="6668" y="5137"/>
                  <a:pt x="7085" y="4470"/>
                </a:cubicBezTo>
                <a:cubicBezTo>
                  <a:pt x="7575" y="4657"/>
                  <a:pt x="8071" y="4732"/>
                  <a:pt x="8566" y="4732"/>
                </a:cubicBezTo>
                <a:cubicBezTo>
                  <a:pt x="9080" y="4732"/>
                  <a:pt x="9593" y="4651"/>
                  <a:pt x="10097" y="4529"/>
                </a:cubicBezTo>
                <a:cubicBezTo>
                  <a:pt x="10287" y="4482"/>
                  <a:pt x="10502" y="4422"/>
                  <a:pt x="10656" y="4303"/>
                </a:cubicBezTo>
                <a:cubicBezTo>
                  <a:pt x="10823" y="4184"/>
                  <a:pt x="10954" y="3994"/>
                  <a:pt x="10954" y="3791"/>
                </a:cubicBezTo>
                <a:cubicBezTo>
                  <a:pt x="10978" y="3577"/>
                  <a:pt x="10811" y="3374"/>
                  <a:pt x="10621" y="3291"/>
                </a:cubicBezTo>
                <a:cubicBezTo>
                  <a:pt x="10450" y="3211"/>
                  <a:pt x="10270" y="3181"/>
                  <a:pt x="10082" y="3181"/>
                </a:cubicBezTo>
                <a:cubicBezTo>
                  <a:pt x="10047" y="3181"/>
                  <a:pt x="10013" y="3182"/>
                  <a:pt x="9978" y="3184"/>
                </a:cubicBezTo>
                <a:cubicBezTo>
                  <a:pt x="8966" y="3196"/>
                  <a:pt x="7966" y="3601"/>
                  <a:pt x="7227" y="4303"/>
                </a:cubicBezTo>
                <a:cubicBezTo>
                  <a:pt x="7406" y="4005"/>
                  <a:pt x="7597" y="3720"/>
                  <a:pt x="7787" y="3422"/>
                </a:cubicBezTo>
                <a:cubicBezTo>
                  <a:pt x="9013" y="2696"/>
                  <a:pt x="10109" y="1993"/>
                  <a:pt x="10930" y="1029"/>
                </a:cubicBezTo>
                <a:cubicBezTo>
                  <a:pt x="11133" y="791"/>
                  <a:pt x="11311" y="434"/>
                  <a:pt x="11133" y="184"/>
                </a:cubicBezTo>
                <a:cubicBezTo>
                  <a:pt x="11042" y="51"/>
                  <a:pt x="10889" y="0"/>
                  <a:pt x="107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" name="Google Shape;320;p30"/>
          <p:cNvGrpSpPr/>
          <p:nvPr/>
        </p:nvGrpSpPr>
        <p:grpSpPr>
          <a:xfrm>
            <a:off x="8027288" y="4604053"/>
            <a:ext cx="880186" cy="539385"/>
            <a:chOff x="7020722" y="3595000"/>
            <a:chExt cx="2002699" cy="1227270"/>
          </a:xfrm>
        </p:grpSpPr>
        <p:sp>
          <p:nvSpPr>
            <p:cNvPr id="321" name="Google Shape;321;p30"/>
            <p:cNvSpPr/>
            <p:nvPr/>
          </p:nvSpPr>
          <p:spPr>
            <a:xfrm>
              <a:off x="7020722" y="3595000"/>
              <a:ext cx="2002699" cy="1227270"/>
            </a:xfrm>
            <a:custGeom>
              <a:rect b="b" l="l" r="r" t="t"/>
              <a:pathLst>
                <a:path extrusionOk="0" h="19132" w="31219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8074835" y="3846971"/>
              <a:ext cx="560414" cy="974978"/>
            </a:xfrm>
            <a:custGeom>
              <a:rect b="b" l="l" r="r" t="t"/>
              <a:pathLst>
                <a:path extrusionOk="0" h="15199" w="8736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7233251" y="4046791"/>
              <a:ext cx="502230" cy="774068"/>
            </a:xfrm>
            <a:custGeom>
              <a:rect b="b" l="l" r="r" t="t"/>
              <a:pathLst>
                <a:path extrusionOk="0" h="12067" w="7829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30"/>
          <p:cNvGrpSpPr/>
          <p:nvPr/>
        </p:nvGrpSpPr>
        <p:grpSpPr>
          <a:xfrm>
            <a:off x="7729613" y="4670782"/>
            <a:ext cx="297697" cy="613621"/>
            <a:chOff x="6833589" y="268447"/>
            <a:chExt cx="554577" cy="1143108"/>
          </a:xfrm>
        </p:grpSpPr>
        <p:sp>
          <p:nvSpPr>
            <p:cNvPr id="325" name="Google Shape;325;p30"/>
            <p:cNvSpPr/>
            <p:nvPr/>
          </p:nvSpPr>
          <p:spPr>
            <a:xfrm>
              <a:off x="7095577" y="331953"/>
              <a:ext cx="114636" cy="342868"/>
            </a:xfrm>
            <a:custGeom>
              <a:rect b="b" l="l" r="r" t="t"/>
              <a:pathLst>
                <a:path extrusionOk="0" h="5345" w="1787">
                  <a:moveTo>
                    <a:pt x="881" y="0"/>
                  </a:moveTo>
                  <a:cubicBezTo>
                    <a:pt x="849" y="0"/>
                    <a:pt x="818" y="3"/>
                    <a:pt x="786" y="10"/>
                  </a:cubicBezTo>
                  <a:cubicBezTo>
                    <a:pt x="488" y="93"/>
                    <a:pt x="357" y="451"/>
                    <a:pt x="298" y="760"/>
                  </a:cubicBezTo>
                  <a:cubicBezTo>
                    <a:pt x="0" y="2260"/>
                    <a:pt x="24" y="3844"/>
                    <a:pt x="381" y="5344"/>
                  </a:cubicBezTo>
                  <a:cubicBezTo>
                    <a:pt x="1429" y="4261"/>
                    <a:pt x="1786" y="2558"/>
                    <a:pt x="1584" y="939"/>
                  </a:cubicBezTo>
                  <a:cubicBezTo>
                    <a:pt x="1560" y="713"/>
                    <a:pt x="1512" y="474"/>
                    <a:pt x="1381" y="284"/>
                  </a:cubicBezTo>
                  <a:cubicBezTo>
                    <a:pt x="1269" y="120"/>
                    <a:pt x="1077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6833589" y="268447"/>
              <a:ext cx="554577" cy="1143108"/>
            </a:xfrm>
            <a:custGeom>
              <a:rect b="b" l="l" r="r" t="t"/>
              <a:pathLst>
                <a:path extrusionOk="0" h="17820" w="8645">
                  <a:moveTo>
                    <a:pt x="1525" y="1"/>
                  </a:moveTo>
                  <a:cubicBezTo>
                    <a:pt x="1393" y="1"/>
                    <a:pt x="1263" y="33"/>
                    <a:pt x="1143" y="107"/>
                  </a:cubicBezTo>
                  <a:cubicBezTo>
                    <a:pt x="715" y="393"/>
                    <a:pt x="774" y="1048"/>
                    <a:pt x="965" y="1536"/>
                  </a:cubicBezTo>
                  <a:cubicBezTo>
                    <a:pt x="1370" y="2607"/>
                    <a:pt x="2084" y="3548"/>
                    <a:pt x="3322" y="4191"/>
                  </a:cubicBezTo>
                  <a:cubicBezTo>
                    <a:pt x="3584" y="4870"/>
                    <a:pt x="3846" y="5572"/>
                    <a:pt x="4084" y="6275"/>
                  </a:cubicBezTo>
                  <a:cubicBezTo>
                    <a:pt x="3441" y="5441"/>
                    <a:pt x="2560" y="4786"/>
                    <a:pt x="1584" y="4441"/>
                  </a:cubicBezTo>
                  <a:cubicBezTo>
                    <a:pt x="1399" y="4379"/>
                    <a:pt x="1195" y="4333"/>
                    <a:pt x="1001" y="4333"/>
                  </a:cubicBezTo>
                  <a:cubicBezTo>
                    <a:pt x="784" y="4333"/>
                    <a:pt x="580" y="4391"/>
                    <a:pt x="429" y="4548"/>
                  </a:cubicBezTo>
                  <a:cubicBezTo>
                    <a:pt x="227" y="4774"/>
                    <a:pt x="227" y="5132"/>
                    <a:pt x="358" y="5394"/>
                  </a:cubicBezTo>
                  <a:cubicBezTo>
                    <a:pt x="488" y="5667"/>
                    <a:pt x="727" y="5858"/>
                    <a:pt x="989" y="6036"/>
                  </a:cubicBezTo>
                  <a:cubicBezTo>
                    <a:pt x="1846" y="6644"/>
                    <a:pt x="2894" y="7013"/>
                    <a:pt x="4322" y="7049"/>
                  </a:cubicBezTo>
                  <a:cubicBezTo>
                    <a:pt x="4560" y="7822"/>
                    <a:pt x="4775" y="8596"/>
                    <a:pt x="4989" y="9370"/>
                  </a:cubicBezTo>
                  <a:cubicBezTo>
                    <a:pt x="4179" y="8251"/>
                    <a:pt x="2905" y="7477"/>
                    <a:pt x="1548" y="7299"/>
                  </a:cubicBezTo>
                  <a:cubicBezTo>
                    <a:pt x="1422" y="7281"/>
                    <a:pt x="1297" y="7270"/>
                    <a:pt x="1174" y="7270"/>
                  </a:cubicBezTo>
                  <a:cubicBezTo>
                    <a:pt x="960" y="7270"/>
                    <a:pt x="752" y="7303"/>
                    <a:pt x="548" y="7394"/>
                  </a:cubicBezTo>
                  <a:cubicBezTo>
                    <a:pt x="238" y="7537"/>
                    <a:pt x="0" y="7870"/>
                    <a:pt x="60" y="8192"/>
                  </a:cubicBezTo>
                  <a:cubicBezTo>
                    <a:pt x="119" y="8608"/>
                    <a:pt x="584" y="8834"/>
                    <a:pt x="989" y="8989"/>
                  </a:cubicBezTo>
                  <a:cubicBezTo>
                    <a:pt x="2203" y="9418"/>
                    <a:pt x="3489" y="9668"/>
                    <a:pt x="5120" y="9799"/>
                  </a:cubicBezTo>
                  <a:cubicBezTo>
                    <a:pt x="5394" y="10847"/>
                    <a:pt x="5608" y="11906"/>
                    <a:pt x="5822" y="12954"/>
                  </a:cubicBezTo>
                  <a:cubicBezTo>
                    <a:pt x="5477" y="12454"/>
                    <a:pt x="5108" y="11966"/>
                    <a:pt x="4644" y="11549"/>
                  </a:cubicBezTo>
                  <a:cubicBezTo>
                    <a:pt x="4037" y="10989"/>
                    <a:pt x="3275" y="10597"/>
                    <a:pt x="2453" y="10549"/>
                  </a:cubicBezTo>
                  <a:cubicBezTo>
                    <a:pt x="2403" y="10544"/>
                    <a:pt x="2353" y="10542"/>
                    <a:pt x="2303" y="10542"/>
                  </a:cubicBezTo>
                  <a:cubicBezTo>
                    <a:pt x="2089" y="10542"/>
                    <a:pt x="1872" y="10586"/>
                    <a:pt x="1679" y="10692"/>
                  </a:cubicBezTo>
                  <a:cubicBezTo>
                    <a:pt x="1441" y="10811"/>
                    <a:pt x="1262" y="11049"/>
                    <a:pt x="1250" y="11323"/>
                  </a:cubicBezTo>
                  <a:cubicBezTo>
                    <a:pt x="1239" y="11787"/>
                    <a:pt x="1703" y="12109"/>
                    <a:pt x="2096" y="12299"/>
                  </a:cubicBezTo>
                  <a:cubicBezTo>
                    <a:pt x="3310" y="12918"/>
                    <a:pt x="4584" y="13371"/>
                    <a:pt x="5894" y="13454"/>
                  </a:cubicBezTo>
                  <a:cubicBezTo>
                    <a:pt x="5953" y="13787"/>
                    <a:pt x="6013" y="14133"/>
                    <a:pt x="6061" y="14466"/>
                  </a:cubicBezTo>
                  <a:cubicBezTo>
                    <a:pt x="6227" y="15538"/>
                    <a:pt x="6346" y="16609"/>
                    <a:pt x="6430" y="17681"/>
                  </a:cubicBezTo>
                  <a:cubicBezTo>
                    <a:pt x="6436" y="17772"/>
                    <a:pt x="6516" y="17819"/>
                    <a:pt x="6591" y="17819"/>
                  </a:cubicBezTo>
                  <a:cubicBezTo>
                    <a:pt x="6664" y="17819"/>
                    <a:pt x="6733" y="17774"/>
                    <a:pt x="6727" y="17681"/>
                  </a:cubicBezTo>
                  <a:cubicBezTo>
                    <a:pt x="6561" y="15835"/>
                    <a:pt x="6311" y="13990"/>
                    <a:pt x="5942" y="12156"/>
                  </a:cubicBezTo>
                  <a:cubicBezTo>
                    <a:pt x="7156" y="11513"/>
                    <a:pt x="7989" y="10382"/>
                    <a:pt x="8466" y="9108"/>
                  </a:cubicBezTo>
                  <a:cubicBezTo>
                    <a:pt x="8573" y="8823"/>
                    <a:pt x="8644" y="8465"/>
                    <a:pt x="8454" y="8239"/>
                  </a:cubicBezTo>
                  <a:cubicBezTo>
                    <a:pt x="8360" y="8137"/>
                    <a:pt x="8204" y="8083"/>
                    <a:pt x="8041" y="8083"/>
                  </a:cubicBezTo>
                  <a:cubicBezTo>
                    <a:pt x="7976" y="8083"/>
                    <a:pt x="7910" y="8091"/>
                    <a:pt x="7847" y="8108"/>
                  </a:cubicBezTo>
                  <a:cubicBezTo>
                    <a:pt x="7620" y="8168"/>
                    <a:pt x="7442" y="8311"/>
                    <a:pt x="7275" y="8465"/>
                  </a:cubicBezTo>
                  <a:cubicBezTo>
                    <a:pt x="6418" y="9251"/>
                    <a:pt x="5894" y="10382"/>
                    <a:pt x="5822" y="11549"/>
                  </a:cubicBezTo>
                  <a:cubicBezTo>
                    <a:pt x="5632" y="10632"/>
                    <a:pt x="5406" y="9739"/>
                    <a:pt x="5168" y="8846"/>
                  </a:cubicBezTo>
                  <a:cubicBezTo>
                    <a:pt x="6644" y="8346"/>
                    <a:pt x="7454" y="6894"/>
                    <a:pt x="7716" y="5334"/>
                  </a:cubicBezTo>
                  <a:cubicBezTo>
                    <a:pt x="7775" y="4953"/>
                    <a:pt x="7739" y="4441"/>
                    <a:pt x="7370" y="4274"/>
                  </a:cubicBezTo>
                  <a:cubicBezTo>
                    <a:pt x="7304" y="4248"/>
                    <a:pt x="7235" y="4236"/>
                    <a:pt x="7165" y="4236"/>
                  </a:cubicBezTo>
                  <a:cubicBezTo>
                    <a:pt x="6984" y="4236"/>
                    <a:pt x="6798" y="4314"/>
                    <a:pt x="6644" y="4417"/>
                  </a:cubicBezTo>
                  <a:cubicBezTo>
                    <a:pt x="5942" y="4846"/>
                    <a:pt x="5489" y="5620"/>
                    <a:pt x="5287" y="6406"/>
                  </a:cubicBezTo>
                  <a:cubicBezTo>
                    <a:pt x="5108" y="7120"/>
                    <a:pt x="5096" y="7846"/>
                    <a:pt x="5096" y="8596"/>
                  </a:cubicBezTo>
                  <a:cubicBezTo>
                    <a:pt x="4894" y="7894"/>
                    <a:pt x="4691" y="7215"/>
                    <a:pt x="4465" y="6525"/>
                  </a:cubicBezTo>
                  <a:cubicBezTo>
                    <a:pt x="4203" y="5703"/>
                    <a:pt x="3906" y="4893"/>
                    <a:pt x="3584" y="4084"/>
                  </a:cubicBezTo>
                  <a:cubicBezTo>
                    <a:pt x="3822" y="2810"/>
                    <a:pt x="3429" y="1417"/>
                    <a:pt x="2513" y="500"/>
                  </a:cubicBezTo>
                  <a:cubicBezTo>
                    <a:pt x="2252" y="231"/>
                    <a:pt x="1879" y="1"/>
                    <a:pt x="1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" name="Google Shape;327;p30"/>
          <p:cNvGrpSpPr/>
          <p:nvPr/>
        </p:nvGrpSpPr>
        <p:grpSpPr>
          <a:xfrm flipH="1">
            <a:off x="236526" y="4604053"/>
            <a:ext cx="880186" cy="539385"/>
            <a:chOff x="7020722" y="3595000"/>
            <a:chExt cx="2002699" cy="1227270"/>
          </a:xfrm>
        </p:grpSpPr>
        <p:sp>
          <p:nvSpPr>
            <p:cNvPr id="328" name="Google Shape;328;p30"/>
            <p:cNvSpPr/>
            <p:nvPr/>
          </p:nvSpPr>
          <p:spPr>
            <a:xfrm>
              <a:off x="7020722" y="3595000"/>
              <a:ext cx="2002699" cy="1227270"/>
            </a:xfrm>
            <a:custGeom>
              <a:rect b="b" l="l" r="r" t="t"/>
              <a:pathLst>
                <a:path extrusionOk="0" h="19132" w="31219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8074835" y="3846971"/>
              <a:ext cx="560414" cy="974978"/>
            </a:xfrm>
            <a:custGeom>
              <a:rect b="b" l="l" r="r" t="t"/>
              <a:pathLst>
                <a:path extrusionOk="0" h="15199" w="8736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7233251" y="4046791"/>
              <a:ext cx="502230" cy="774068"/>
            </a:xfrm>
            <a:custGeom>
              <a:rect b="b" l="l" r="r" t="t"/>
              <a:pathLst>
                <a:path extrusionOk="0" h="12067" w="7829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30"/>
          <p:cNvGrpSpPr/>
          <p:nvPr/>
        </p:nvGrpSpPr>
        <p:grpSpPr>
          <a:xfrm>
            <a:off x="271339" y="184650"/>
            <a:ext cx="354724" cy="354724"/>
            <a:chOff x="292035" y="246950"/>
            <a:chExt cx="461700" cy="461700"/>
          </a:xfrm>
        </p:grpSpPr>
        <p:sp>
          <p:nvSpPr>
            <p:cNvPr id="332" name="Google Shape;332;p30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30"/>
          <p:cNvSpPr/>
          <p:nvPr/>
        </p:nvSpPr>
        <p:spPr>
          <a:xfrm>
            <a:off x="7845776" y="156650"/>
            <a:ext cx="1035325" cy="239917"/>
          </a:xfrm>
          <a:custGeom>
            <a:rect b="b" l="l" r="r" t="t"/>
            <a:pathLst>
              <a:path extrusionOk="0" h="6669" w="28779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30"/>
          <p:cNvGrpSpPr/>
          <p:nvPr/>
        </p:nvGrpSpPr>
        <p:grpSpPr>
          <a:xfrm>
            <a:off x="981121" y="4603957"/>
            <a:ext cx="375874" cy="539372"/>
            <a:chOff x="2147657" y="2322315"/>
            <a:chExt cx="480964" cy="690175"/>
          </a:xfrm>
        </p:grpSpPr>
        <p:sp>
          <p:nvSpPr>
            <p:cNvPr id="338" name="Google Shape;338;p30"/>
            <p:cNvSpPr/>
            <p:nvPr/>
          </p:nvSpPr>
          <p:spPr>
            <a:xfrm>
              <a:off x="2335668" y="2322315"/>
              <a:ext cx="292953" cy="424506"/>
            </a:xfrm>
            <a:custGeom>
              <a:rect b="b" l="l" r="r" t="t"/>
              <a:pathLst>
                <a:path extrusionOk="0" h="7609" w="5251">
                  <a:moveTo>
                    <a:pt x="5084" y="0"/>
                  </a:moveTo>
                  <a:cubicBezTo>
                    <a:pt x="5072" y="12"/>
                    <a:pt x="5048" y="12"/>
                    <a:pt x="5025" y="12"/>
                  </a:cubicBezTo>
                  <a:cubicBezTo>
                    <a:pt x="4465" y="107"/>
                    <a:pt x="3882" y="357"/>
                    <a:pt x="3322" y="726"/>
                  </a:cubicBezTo>
                  <a:lnTo>
                    <a:pt x="3179" y="822"/>
                  </a:lnTo>
                  <a:cubicBezTo>
                    <a:pt x="2810" y="1084"/>
                    <a:pt x="2441" y="1393"/>
                    <a:pt x="2096" y="1774"/>
                  </a:cubicBezTo>
                  <a:lnTo>
                    <a:pt x="1965" y="1905"/>
                  </a:lnTo>
                  <a:cubicBezTo>
                    <a:pt x="1691" y="2191"/>
                    <a:pt x="1441" y="2512"/>
                    <a:pt x="1215" y="2870"/>
                  </a:cubicBezTo>
                  <a:cubicBezTo>
                    <a:pt x="1143" y="2977"/>
                    <a:pt x="1072" y="3096"/>
                    <a:pt x="1012" y="3215"/>
                  </a:cubicBezTo>
                  <a:lnTo>
                    <a:pt x="893" y="3429"/>
                  </a:lnTo>
                  <a:cubicBezTo>
                    <a:pt x="607" y="3941"/>
                    <a:pt x="393" y="4465"/>
                    <a:pt x="250" y="4989"/>
                  </a:cubicBezTo>
                  <a:lnTo>
                    <a:pt x="179" y="5310"/>
                  </a:lnTo>
                  <a:cubicBezTo>
                    <a:pt x="0" y="6120"/>
                    <a:pt x="0" y="6858"/>
                    <a:pt x="143" y="7513"/>
                  </a:cubicBezTo>
                  <a:lnTo>
                    <a:pt x="179" y="7608"/>
                  </a:lnTo>
                  <a:cubicBezTo>
                    <a:pt x="203" y="7608"/>
                    <a:pt x="250" y="7596"/>
                    <a:pt x="286" y="7596"/>
                  </a:cubicBezTo>
                  <a:cubicBezTo>
                    <a:pt x="1203" y="7418"/>
                    <a:pt x="2179" y="6846"/>
                    <a:pt x="3048" y="5989"/>
                  </a:cubicBezTo>
                  <a:cubicBezTo>
                    <a:pt x="3108" y="5929"/>
                    <a:pt x="3167" y="5846"/>
                    <a:pt x="3227" y="5787"/>
                  </a:cubicBezTo>
                  <a:cubicBezTo>
                    <a:pt x="3524" y="5477"/>
                    <a:pt x="3810" y="5108"/>
                    <a:pt x="4060" y="4715"/>
                  </a:cubicBezTo>
                  <a:cubicBezTo>
                    <a:pt x="4072" y="4691"/>
                    <a:pt x="4084" y="4667"/>
                    <a:pt x="4108" y="4644"/>
                  </a:cubicBezTo>
                  <a:cubicBezTo>
                    <a:pt x="4132" y="4584"/>
                    <a:pt x="4179" y="4525"/>
                    <a:pt x="4203" y="4465"/>
                  </a:cubicBezTo>
                  <a:cubicBezTo>
                    <a:pt x="4477" y="4024"/>
                    <a:pt x="4703" y="3548"/>
                    <a:pt x="4858" y="3084"/>
                  </a:cubicBezTo>
                  <a:lnTo>
                    <a:pt x="4929" y="2917"/>
                  </a:lnTo>
                  <a:cubicBezTo>
                    <a:pt x="5084" y="2429"/>
                    <a:pt x="5179" y="1953"/>
                    <a:pt x="5227" y="1488"/>
                  </a:cubicBezTo>
                  <a:lnTo>
                    <a:pt x="5239" y="1346"/>
                  </a:lnTo>
                  <a:cubicBezTo>
                    <a:pt x="5251" y="929"/>
                    <a:pt x="5227" y="536"/>
                    <a:pt x="5167" y="179"/>
                  </a:cubicBezTo>
                  <a:cubicBezTo>
                    <a:pt x="5167" y="167"/>
                    <a:pt x="5144" y="131"/>
                    <a:pt x="5144" y="119"/>
                  </a:cubicBezTo>
                  <a:cubicBezTo>
                    <a:pt x="5132" y="72"/>
                    <a:pt x="5132" y="48"/>
                    <a:pt x="51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2342977" y="2322315"/>
              <a:ext cx="284306" cy="424506"/>
            </a:xfrm>
            <a:custGeom>
              <a:rect b="b" l="l" r="r" t="t"/>
              <a:pathLst>
                <a:path extrusionOk="0" h="7609" w="5096">
                  <a:moveTo>
                    <a:pt x="4941" y="0"/>
                  </a:moveTo>
                  <a:cubicBezTo>
                    <a:pt x="4929" y="0"/>
                    <a:pt x="4894" y="0"/>
                    <a:pt x="4882" y="12"/>
                  </a:cubicBezTo>
                  <a:lnTo>
                    <a:pt x="3762" y="1715"/>
                  </a:lnTo>
                  <a:lnTo>
                    <a:pt x="3358" y="2322"/>
                  </a:lnTo>
                  <a:lnTo>
                    <a:pt x="3167" y="726"/>
                  </a:lnTo>
                  <a:lnTo>
                    <a:pt x="3036" y="822"/>
                  </a:lnTo>
                  <a:lnTo>
                    <a:pt x="3239" y="2500"/>
                  </a:lnTo>
                  <a:lnTo>
                    <a:pt x="2310" y="3941"/>
                  </a:lnTo>
                  <a:lnTo>
                    <a:pt x="1953" y="1762"/>
                  </a:lnTo>
                  <a:lnTo>
                    <a:pt x="1810" y="1893"/>
                  </a:lnTo>
                  <a:lnTo>
                    <a:pt x="2191" y="4120"/>
                  </a:lnTo>
                  <a:lnTo>
                    <a:pt x="1298" y="5513"/>
                  </a:lnTo>
                  <a:lnTo>
                    <a:pt x="881" y="3215"/>
                  </a:lnTo>
                  <a:lnTo>
                    <a:pt x="762" y="3429"/>
                  </a:lnTo>
                  <a:lnTo>
                    <a:pt x="1179" y="5703"/>
                  </a:lnTo>
                  <a:lnTo>
                    <a:pt x="524" y="6715"/>
                  </a:lnTo>
                  <a:lnTo>
                    <a:pt x="119" y="4977"/>
                  </a:lnTo>
                  <a:lnTo>
                    <a:pt x="48" y="5298"/>
                  </a:lnTo>
                  <a:lnTo>
                    <a:pt x="405" y="6894"/>
                  </a:lnTo>
                  <a:lnTo>
                    <a:pt x="0" y="7501"/>
                  </a:lnTo>
                  <a:lnTo>
                    <a:pt x="24" y="7608"/>
                  </a:lnTo>
                  <a:cubicBezTo>
                    <a:pt x="60" y="7608"/>
                    <a:pt x="83" y="7596"/>
                    <a:pt x="131" y="7596"/>
                  </a:cubicBezTo>
                  <a:lnTo>
                    <a:pt x="905" y="6406"/>
                  </a:lnTo>
                  <a:lnTo>
                    <a:pt x="2905" y="5989"/>
                  </a:lnTo>
                  <a:lnTo>
                    <a:pt x="3084" y="5787"/>
                  </a:lnTo>
                  <a:lnTo>
                    <a:pt x="3084" y="5787"/>
                  </a:lnTo>
                  <a:lnTo>
                    <a:pt x="1012" y="6227"/>
                  </a:lnTo>
                  <a:lnTo>
                    <a:pt x="1738" y="5108"/>
                  </a:lnTo>
                  <a:lnTo>
                    <a:pt x="3965" y="4644"/>
                  </a:lnTo>
                  <a:cubicBezTo>
                    <a:pt x="4001" y="4584"/>
                    <a:pt x="4036" y="4525"/>
                    <a:pt x="4060" y="4465"/>
                  </a:cubicBezTo>
                  <a:lnTo>
                    <a:pt x="4060" y="4465"/>
                  </a:lnTo>
                  <a:lnTo>
                    <a:pt x="1846" y="4929"/>
                  </a:lnTo>
                  <a:lnTo>
                    <a:pt x="2798" y="3465"/>
                  </a:lnTo>
                  <a:lnTo>
                    <a:pt x="4715" y="3096"/>
                  </a:lnTo>
                  <a:lnTo>
                    <a:pt x="4774" y="2929"/>
                  </a:lnTo>
                  <a:lnTo>
                    <a:pt x="2917" y="3310"/>
                  </a:lnTo>
                  <a:lnTo>
                    <a:pt x="3882" y="1798"/>
                  </a:lnTo>
                  <a:lnTo>
                    <a:pt x="3989" y="1655"/>
                  </a:lnTo>
                  <a:lnTo>
                    <a:pt x="5072" y="1524"/>
                  </a:lnTo>
                  <a:lnTo>
                    <a:pt x="5096" y="1369"/>
                  </a:lnTo>
                  <a:lnTo>
                    <a:pt x="5096" y="1369"/>
                  </a:lnTo>
                  <a:lnTo>
                    <a:pt x="4120" y="1477"/>
                  </a:lnTo>
                  <a:lnTo>
                    <a:pt x="5001" y="119"/>
                  </a:lnTo>
                  <a:cubicBezTo>
                    <a:pt x="4989" y="72"/>
                    <a:pt x="4989" y="48"/>
                    <a:pt x="49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2147657" y="2472389"/>
              <a:ext cx="202016" cy="274431"/>
            </a:xfrm>
            <a:custGeom>
              <a:rect b="b" l="l" r="r" t="t"/>
              <a:pathLst>
                <a:path extrusionOk="0" h="4919" w="3621">
                  <a:moveTo>
                    <a:pt x="227" y="1"/>
                  </a:moveTo>
                  <a:cubicBezTo>
                    <a:pt x="215" y="37"/>
                    <a:pt x="203" y="84"/>
                    <a:pt x="203" y="108"/>
                  </a:cubicBezTo>
                  <a:cubicBezTo>
                    <a:pt x="1" y="942"/>
                    <a:pt x="239" y="2049"/>
                    <a:pt x="894" y="3061"/>
                  </a:cubicBezTo>
                  <a:cubicBezTo>
                    <a:pt x="1156" y="3454"/>
                    <a:pt x="1453" y="3799"/>
                    <a:pt x="1775" y="4085"/>
                  </a:cubicBezTo>
                  <a:lnTo>
                    <a:pt x="2001" y="4263"/>
                  </a:lnTo>
                  <a:cubicBezTo>
                    <a:pt x="2430" y="4609"/>
                    <a:pt x="2882" y="4811"/>
                    <a:pt x="3311" y="4906"/>
                  </a:cubicBezTo>
                  <a:cubicBezTo>
                    <a:pt x="3358" y="4906"/>
                    <a:pt x="3382" y="4918"/>
                    <a:pt x="3418" y="4918"/>
                  </a:cubicBezTo>
                  <a:lnTo>
                    <a:pt x="3418" y="4906"/>
                  </a:lnTo>
                  <a:cubicBezTo>
                    <a:pt x="3418" y="4871"/>
                    <a:pt x="3430" y="4835"/>
                    <a:pt x="3430" y="4811"/>
                  </a:cubicBezTo>
                  <a:cubicBezTo>
                    <a:pt x="3620" y="3978"/>
                    <a:pt x="3382" y="2882"/>
                    <a:pt x="2739" y="1870"/>
                  </a:cubicBezTo>
                  <a:cubicBezTo>
                    <a:pt x="2072" y="858"/>
                    <a:pt x="1167" y="180"/>
                    <a:pt x="322" y="25"/>
                  </a:cubicBezTo>
                  <a:cubicBezTo>
                    <a:pt x="286" y="25"/>
                    <a:pt x="263" y="1"/>
                    <a:pt x="2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2156305" y="2471106"/>
              <a:ext cx="184051" cy="275045"/>
            </a:xfrm>
            <a:custGeom>
              <a:rect b="b" l="l" r="r" t="t"/>
              <a:pathLst>
                <a:path extrusionOk="0" h="4930" w="3299">
                  <a:moveTo>
                    <a:pt x="84" y="0"/>
                  </a:moveTo>
                  <a:cubicBezTo>
                    <a:pt x="72" y="24"/>
                    <a:pt x="72" y="72"/>
                    <a:pt x="60" y="107"/>
                  </a:cubicBezTo>
                  <a:lnTo>
                    <a:pt x="679" y="1060"/>
                  </a:lnTo>
                  <a:lnTo>
                    <a:pt x="0" y="857"/>
                  </a:lnTo>
                  <a:lnTo>
                    <a:pt x="0" y="857"/>
                  </a:lnTo>
                  <a:lnTo>
                    <a:pt x="12" y="1024"/>
                  </a:lnTo>
                  <a:lnTo>
                    <a:pt x="798" y="1250"/>
                  </a:lnTo>
                  <a:lnTo>
                    <a:pt x="1513" y="2346"/>
                  </a:lnTo>
                  <a:lnTo>
                    <a:pt x="262" y="2084"/>
                  </a:lnTo>
                  <a:lnTo>
                    <a:pt x="322" y="2250"/>
                  </a:lnTo>
                  <a:lnTo>
                    <a:pt x="1632" y="2524"/>
                  </a:lnTo>
                  <a:lnTo>
                    <a:pt x="2227" y="3453"/>
                  </a:lnTo>
                  <a:lnTo>
                    <a:pt x="798" y="3120"/>
                  </a:lnTo>
                  <a:lnTo>
                    <a:pt x="798" y="3120"/>
                  </a:lnTo>
                  <a:lnTo>
                    <a:pt x="929" y="3298"/>
                  </a:lnTo>
                  <a:lnTo>
                    <a:pt x="2346" y="3632"/>
                  </a:lnTo>
                  <a:lnTo>
                    <a:pt x="2751" y="4251"/>
                  </a:lnTo>
                  <a:lnTo>
                    <a:pt x="1655" y="4084"/>
                  </a:lnTo>
                  <a:lnTo>
                    <a:pt x="1870" y="4263"/>
                  </a:lnTo>
                  <a:lnTo>
                    <a:pt x="2858" y="4417"/>
                  </a:lnTo>
                  <a:lnTo>
                    <a:pt x="3167" y="4906"/>
                  </a:lnTo>
                  <a:cubicBezTo>
                    <a:pt x="3203" y="4906"/>
                    <a:pt x="3227" y="4929"/>
                    <a:pt x="3275" y="4929"/>
                  </a:cubicBezTo>
                  <a:cubicBezTo>
                    <a:pt x="3287" y="4894"/>
                    <a:pt x="3287" y="4870"/>
                    <a:pt x="3298" y="4822"/>
                  </a:cubicBezTo>
                  <a:lnTo>
                    <a:pt x="2882" y="4227"/>
                  </a:lnTo>
                  <a:lnTo>
                    <a:pt x="3025" y="2727"/>
                  </a:lnTo>
                  <a:lnTo>
                    <a:pt x="2906" y="2441"/>
                  </a:lnTo>
                  <a:lnTo>
                    <a:pt x="2751" y="4013"/>
                  </a:lnTo>
                  <a:lnTo>
                    <a:pt x="2191" y="3143"/>
                  </a:lnTo>
                  <a:lnTo>
                    <a:pt x="2322" y="1500"/>
                  </a:lnTo>
                  <a:lnTo>
                    <a:pt x="2191" y="1334"/>
                  </a:lnTo>
                  <a:lnTo>
                    <a:pt x="2072" y="2929"/>
                  </a:lnTo>
                  <a:lnTo>
                    <a:pt x="1322" y="1798"/>
                  </a:lnTo>
                  <a:lnTo>
                    <a:pt x="1298" y="524"/>
                  </a:lnTo>
                  <a:lnTo>
                    <a:pt x="1143" y="417"/>
                  </a:lnTo>
                  <a:lnTo>
                    <a:pt x="1179" y="1548"/>
                  </a:lnTo>
                  <a:lnTo>
                    <a:pt x="179" y="12"/>
                  </a:lnTo>
                  <a:cubicBezTo>
                    <a:pt x="143" y="0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2193516" y="2727459"/>
              <a:ext cx="324865" cy="285031"/>
            </a:xfrm>
            <a:custGeom>
              <a:rect b="b" l="l" r="r" t="t"/>
              <a:pathLst>
                <a:path extrusionOk="0" h="5109" w="5823">
                  <a:moveTo>
                    <a:pt x="143" y="1"/>
                  </a:moveTo>
                  <a:cubicBezTo>
                    <a:pt x="60" y="1"/>
                    <a:pt x="0" y="72"/>
                    <a:pt x="12" y="156"/>
                  </a:cubicBezTo>
                  <a:lnTo>
                    <a:pt x="857" y="5002"/>
                  </a:lnTo>
                  <a:cubicBezTo>
                    <a:pt x="881" y="5061"/>
                    <a:pt x="941" y="5109"/>
                    <a:pt x="1000" y="5109"/>
                  </a:cubicBezTo>
                  <a:lnTo>
                    <a:pt x="4822" y="5109"/>
                  </a:lnTo>
                  <a:cubicBezTo>
                    <a:pt x="4894" y="5109"/>
                    <a:pt x="4941" y="5061"/>
                    <a:pt x="4953" y="5002"/>
                  </a:cubicBezTo>
                  <a:lnTo>
                    <a:pt x="5810" y="156"/>
                  </a:lnTo>
                  <a:cubicBezTo>
                    <a:pt x="5822" y="72"/>
                    <a:pt x="5763" y="1"/>
                    <a:pt x="5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/>
          <p:cNvSpPr txBox="1"/>
          <p:nvPr>
            <p:ph type="title"/>
          </p:nvPr>
        </p:nvSpPr>
        <p:spPr>
          <a:xfrm>
            <a:off x="713100" y="452325"/>
            <a:ext cx="61803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45" name="Google Shape;345;p31"/>
          <p:cNvCxnSpPr/>
          <p:nvPr/>
        </p:nvCxnSpPr>
        <p:spPr>
          <a:xfrm>
            <a:off x="-9525" y="5143500"/>
            <a:ext cx="913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" name="Google Shape;346;p31"/>
          <p:cNvSpPr txBox="1"/>
          <p:nvPr>
            <p:ph idx="1" type="subTitle"/>
          </p:nvPr>
        </p:nvSpPr>
        <p:spPr>
          <a:xfrm>
            <a:off x="1705575" y="1941288"/>
            <a:ext cx="1697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347" name="Google Shape;347;p31"/>
          <p:cNvSpPr txBox="1"/>
          <p:nvPr>
            <p:ph idx="2" type="subTitle"/>
          </p:nvPr>
        </p:nvSpPr>
        <p:spPr>
          <a:xfrm>
            <a:off x="1705577" y="2244894"/>
            <a:ext cx="16971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348" name="Google Shape;348;p31"/>
          <p:cNvSpPr txBox="1"/>
          <p:nvPr>
            <p:ph idx="3" type="subTitle"/>
          </p:nvPr>
        </p:nvSpPr>
        <p:spPr>
          <a:xfrm>
            <a:off x="4466825" y="1941288"/>
            <a:ext cx="1697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349" name="Google Shape;349;p31"/>
          <p:cNvSpPr txBox="1"/>
          <p:nvPr>
            <p:ph idx="4" type="subTitle"/>
          </p:nvPr>
        </p:nvSpPr>
        <p:spPr>
          <a:xfrm>
            <a:off x="4466825" y="2244887"/>
            <a:ext cx="16971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50" name="Google Shape;350;p31"/>
          <p:cNvSpPr txBox="1"/>
          <p:nvPr>
            <p:ph idx="5" type="subTitle"/>
          </p:nvPr>
        </p:nvSpPr>
        <p:spPr>
          <a:xfrm>
            <a:off x="1705575" y="3353795"/>
            <a:ext cx="1697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351" name="Google Shape;351;p31"/>
          <p:cNvSpPr txBox="1"/>
          <p:nvPr>
            <p:ph idx="6" type="subTitle"/>
          </p:nvPr>
        </p:nvSpPr>
        <p:spPr>
          <a:xfrm>
            <a:off x="1705577" y="3657401"/>
            <a:ext cx="16971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352" name="Google Shape;352;p31"/>
          <p:cNvSpPr txBox="1"/>
          <p:nvPr>
            <p:ph idx="7" type="subTitle"/>
          </p:nvPr>
        </p:nvSpPr>
        <p:spPr>
          <a:xfrm>
            <a:off x="4466825" y="3353794"/>
            <a:ext cx="1697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353" name="Google Shape;353;p31"/>
          <p:cNvSpPr txBox="1"/>
          <p:nvPr>
            <p:ph idx="8" type="subTitle"/>
          </p:nvPr>
        </p:nvSpPr>
        <p:spPr>
          <a:xfrm>
            <a:off x="4466835" y="3657401"/>
            <a:ext cx="16971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354" name="Google Shape;354;p31"/>
          <p:cNvSpPr/>
          <p:nvPr/>
        </p:nvSpPr>
        <p:spPr>
          <a:xfrm rot="10800000">
            <a:off x="6407200" y="3508575"/>
            <a:ext cx="2736789" cy="1634914"/>
          </a:xfrm>
          <a:custGeom>
            <a:rect b="b" l="l" r="r" t="t"/>
            <a:pathLst>
              <a:path extrusionOk="0" h="21694" w="36315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31"/>
          <p:cNvGrpSpPr/>
          <p:nvPr/>
        </p:nvGrpSpPr>
        <p:grpSpPr>
          <a:xfrm rot="5400000">
            <a:off x="8060668" y="3768367"/>
            <a:ext cx="1476421" cy="195029"/>
            <a:chOff x="213125" y="197550"/>
            <a:chExt cx="1737375" cy="229500"/>
          </a:xfrm>
        </p:grpSpPr>
        <p:cxnSp>
          <p:nvCxnSpPr>
            <p:cNvPr id="356" name="Google Shape;356;p31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7" name="Google Shape;357;p31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" name="Google Shape;358;p31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9" name="Google Shape;359;p31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0" name="Google Shape;360;p31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1" name="Google Shape;361;p31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2" name="Google Shape;362;p31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" name="Google Shape;363;p31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31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31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31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31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8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 txBox="1"/>
          <p:nvPr>
            <p:ph idx="1" type="body"/>
          </p:nvPr>
        </p:nvSpPr>
        <p:spPr>
          <a:xfrm>
            <a:off x="1687050" y="1759501"/>
            <a:ext cx="5769900" cy="23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Char char="●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Karla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■"/>
              <a:defRPr/>
            </a:lvl9pPr>
          </a:lstStyle>
          <a:p/>
        </p:txBody>
      </p:sp>
      <p:sp>
        <p:nvSpPr>
          <p:cNvPr id="370" name="Google Shape;370;p32"/>
          <p:cNvSpPr txBox="1"/>
          <p:nvPr>
            <p:ph type="title"/>
          </p:nvPr>
        </p:nvSpPr>
        <p:spPr>
          <a:xfrm>
            <a:off x="1687050" y="1065000"/>
            <a:ext cx="576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1" name="Google Shape;371;p32"/>
          <p:cNvSpPr/>
          <p:nvPr/>
        </p:nvSpPr>
        <p:spPr>
          <a:xfrm rot="692880">
            <a:off x="6860323" y="3364248"/>
            <a:ext cx="3259381" cy="1810340"/>
          </a:xfrm>
          <a:custGeom>
            <a:rect b="b" l="l" r="r" t="t"/>
            <a:pathLst>
              <a:path extrusionOk="0" h="10515" w="18932">
                <a:moveTo>
                  <a:pt x="8514" y="394"/>
                </a:moveTo>
                <a:cubicBezTo>
                  <a:pt x="8562" y="513"/>
                  <a:pt x="8669" y="608"/>
                  <a:pt x="8800" y="608"/>
                </a:cubicBezTo>
                <a:cubicBezTo>
                  <a:pt x="8835" y="608"/>
                  <a:pt x="8859" y="608"/>
                  <a:pt x="8871" y="596"/>
                </a:cubicBezTo>
                <a:lnTo>
                  <a:pt x="10026" y="2573"/>
                </a:lnTo>
                <a:cubicBezTo>
                  <a:pt x="9943" y="2632"/>
                  <a:pt x="9907" y="2704"/>
                  <a:pt x="9907" y="2811"/>
                </a:cubicBezTo>
                <a:cubicBezTo>
                  <a:pt x="9907" y="2918"/>
                  <a:pt x="9943" y="2989"/>
                  <a:pt x="10026" y="3049"/>
                </a:cubicBezTo>
                <a:lnTo>
                  <a:pt x="8907" y="4978"/>
                </a:lnTo>
                <a:cubicBezTo>
                  <a:pt x="8871" y="4966"/>
                  <a:pt x="8847" y="4966"/>
                  <a:pt x="8800" y="4966"/>
                </a:cubicBezTo>
                <a:cubicBezTo>
                  <a:pt x="8657" y="4966"/>
                  <a:pt x="8514" y="5073"/>
                  <a:pt x="8502" y="5216"/>
                </a:cubicBezTo>
                <a:lnTo>
                  <a:pt x="6240" y="5216"/>
                </a:lnTo>
                <a:cubicBezTo>
                  <a:pt x="6216" y="5073"/>
                  <a:pt x="6097" y="4966"/>
                  <a:pt x="5942" y="4966"/>
                </a:cubicBezTo>
                <a:cubicBezTo>
                  <a:pt x="5918" y="4966"/>
                  <a:pt x="5871" y="4966"/>
                  <a:pt x="5835" y="4978"/>
                </a:cubicBezTo>
                <a:lnTo>
                  <a:pt x="4728" y="3049"/>
                </a:lnTo>
                <a:cubicBezTo>
                  <a:pt x="4799" y="2989"/>
                  <a:pt x="4847" y="2894"/>
                  <a:pt x="4847" y="2811"/>
                </a:cubicBezTo>
                <a:cubicBezTo>
                  <a:pt x="4847" y="2704"/>
                  <a:pt x="4799" y="2620"/>
                  <a:pt x="4728" y="2573"/>
                </a:cubicBezTo>
                <a:lnTo>
                  <a:pt x="5871" y="596"/>
                </a:lnTo>
                <a:cubicBezTo>
                  <a:pt x="5895" y="596"/>
                  <a:pt x="5918" y="608"/>
                  <a:pt x="5942" y="608"/>
                </a:cubicBezTo>
                <a:cubicBezTo>
                  <a:pt x="6073" y="608"/>
                  <a:pt x="6192" y="513"/>
                  <a:pt x="6228" y="394"/>
                </a:cubicBezTo>
                <a:close/>
                <a:moveTo>
                  <a:pt x="17075" y="382"/>
                </a:moveTo>
                <a:cubicBezTo>
                  <a:pt x="17122" y="501"/>
                  <a:pt x="17229" y="596"/>
                  <a:pt x="17360" y="596"/>
                </a:cubicBezTo>
                <a:lnTo>
                  <a:pt x="17420" y="596"/>
                </a:lnTo>
                <a:lnTo>
                  <a:pt x="18539" y="2525"/>
                </a:lnTo>
                <a:cubicBezTo>
                  <a:pt x="18420" y="2573"/>
                  <a:pt x="18337" y="2680"/>
                  <a:pt x="18337" y="2811"/>
                </a:cubicBezTo>
                <a:cubicBezTo>
                  <a:pt x="18337" y="2942"/>
                  <a:pt x="18432" y="3049"/>
                  <a:pt x="18539" y="3085"/>
                </a:cubicBezTo>
                <a:lnTo>
                  <a:pt x="17444" y="4978"/>
                </a:lnTo>
                <a:cubicBezTo>
                  <a:pt x="17420" y="4966"/>
                  <a:pt x="17384" y="4966"/>
                  <a:pt x="17360" y="4966"/>
                </a:cubicBezTo>
                <a:cubicBezTo>
                  <a:pt x="17205" y="4966"/>
                  <a:pt x="17075" y="5073"/>
                  <a:pt x="17063" y="5216"/>
                </a:cubicBezTo>
                <a:lnTo>
                  <a:pt x="14789" y="5216"/>
                </a:lnTo>
                <a:cubicBezTo>
                  <a:pt x="14753" y="5073"/>
                  <a:pt x="14634" y="4966"/>
                  <a:pt x="14491" y="4966"/>
                </a:cubicBezTo>
                <a:cubicBezTo>
                  <a:pt x="14455" y="4966"/>
                  <a:pt x="14408" y="4978"/>
                  <a:pt x="14384" y="4978"/>
                </a:cubicBezTo>
                <a:lnTo>
                  <a:pt x="13253" y="3037"/>
                </a:lnTo>
                <a:cubicBezTo>
                  <a:pt x="13324" y="2978"/>
                  <a:pt x="13372" y="2894"/>
                  <a:pt x="13372" y="2787"/>
                </a:cubicBezTo>
                <a:cubicBezTo>
                  <a:pt x="13372" y="2704"/>
                  <a:pt x="13324" y="2608"/>
                  <a:pt x="13265" y="2549"/>
                </a:cubicBezTo>
                <a:lnTo>
                  <a:pt x="14408" y="572"/>
                </a:lnTo>
                <a:cubicBezTo>
                  <a:pt x="14443" y="572"/>
                  <a:pt x="14467" y="596"/>
                  <a:pt x="14491" y="596"/>
                </a:cubicBezTo>
                <a:cubicBezTo>
                  <a:pt x="14622" y="596"/>
                  <a:pt x="14741" y="501"/>
                  <a:pt x="14765" y="382"/>
                </a:cubicBezTo>
                <a:close/>
                <a:moveTo>
                  <a:pt x="4251" y="2835"/>
                </a:moveTo>
                <a:cubicBezTo>
                  <a:pt x="4275" y="2989"/>
                  <a:pt x="4394" y="3085"/>
                  <a:pt x="4549" y="3085"/>
                </a:cubicBezTo>
                <a:cubicBezTo>
                  <a:pt x="4573" y="3085"/>
                  <a:pt x="4585" y="3085"/>
                  <a:pt x="4621" y="3073"/>
                </a:cubicBezTo>
                <a:lnTo>
                  <a:pt x="5752" y="5025"/>
                </a:lnTo>
                <a:cubicBezTo>
                  <a:pt x="5692" y="5085"/>
                  <a:pt x="5645" y="5156"/>
                  <a:pt x="5645" y="5252"/>
                </a:cubicBezTo>
                <a:cubicBezTo>
                  <a:pt x="5645" y="5335"/>
                  <a:pt x="5692" y="5418"/>
                  <a:pt x="5752" y="5466"/>
                </a:cubicBezTo>
                <a:lnTo>
                  <a:pt x="4632" y="7407"/>
                </a:lnTo>
                <a:cubicBezTo>
                  <a:pt x="4621" y="7407"/>
                  <a:pt x="4585" y="7395"/>
                  <a:pt x="4561" y="7395"/>
                </a:cubicBezTo>
                <a:cubicBezTo>
                  <a:pt x="4406" y="7395"/>
                  <a:pt x="4275" y="7514"/>
                  <a:pt x="4263" y="7657"/>
                </a:cubicBezTo>
                <a:lnTo>
                  <a:pt x="1954" y="7657"/>
                </a:lnTo>
                <a:cubicBezTo>
                  <a:pt x="1942" y="7514"/>
                  <a:pt x="1799" y="7395"/>
                  <a:pt x="1656" y="7395"/>
                </a:cubicBezTo>
                <a:cubicBezTo>
                  <a:pt x="1620" y="7395"/>
                  <a:pt x="1584" y="7395"/>
                  <a:pt x="1549" y="7407"/>
                </a:cubicBezTo>
                <a:lnTo>
                  <a:pt x="441" y="5514"/>
                </a:lnTo>
                <a:cubicBezTo>
                  <a:pt x="513" y="5454"/>
                  <a:pt x="572" y="5371"/>
                  <a:pt x="572" y="5264"/>
                </a:cubicBezTo>
                <a:cubicBezTo>
                  <a:pt x="572" y="5156"/>
                  <a:pt x="525" y="5073"/>
                  <a:pt x="441" y="5013"/>
                </a:cubicBezTo>
                <a:lnTo>
                  <a:pt x="1549" y="3073"/>
                </a:lnTo>
                <a:cubicBezTo>
                  <a:pt x="1584" y="3085"/>
                  <a:pt x="1608" y="3085"/>
                  <a:pt x="1644" y="3085"/>
                </a:cubicBezTo>
                <a:cubicBezTo>
                  <a:pt x="1787" y="3085"/>
                  <a:pt x="1906" y="2989"/>
                  <a:pt x="1942" y="2835"/>
                </a:cubicBezTo>
                <a:close/>
                <a:moveTo>
                  <a:pt x="8502" y="5311"/>
                </a:moveTo>
                <a:cubicBezTo>
                  <a:pt x="8538" y="5454"/>
                  <a:pt x="8645" y="5561"/>
                  <a:pt x="8800" y="5561"/>
                </a:cubicBezTo>
                <a:cubicBezTo>
                  <a:pt x="8835" y="5561"/>
                  <a:pt x="8871" y="5561"/>
                  <a:pt x="8907" y="5549"/>
                </a:cubicBezTo>
                <a:lnTo>
                  <a:pt x="10026" y="7478"/>
                </a:lnTo>
                <a:cubicBezTo>
                  <a:pt x="9943" y="7538"/>
                  <a:pt x="9907" y="7609"/>
                  <a:pt x="9907" y="7716"/>
                </a:cubicBezTo>
                <a:cubicBezTo>
                  <a:pt x="9907" y="7823"/>
                  <a:pt x="9943" y="7907"/>
                  <a:pt x="10026" y="7954"/>
                </a:cubicBezTo>
                <a:lnTo>
                  <a:pt x="8895" y="9955"/>
                </a:lnTo>
                <a:cubicBezTo>
                  <a:pt x="8859" y="9955"/>
                  <a:pt x="8847" y="9931"/>
                  <a:pt x="8812" y="9931"/>
                </a:cubicBezTo>
                <a:cubicBezTo>
                  <a:pt x="8681" y="9931"/>
                  <a:pt x="8562" y="10026"/>
                  <a:pt x="8538" y="10145"/>
                </a:cubicBezTo>
                <a:lnTo>
                  <a:pt x="6240" y="10145"/>
                </a:lnTo>
                <a:cubicBezTo>
                  <a:pt x="6192" y="10026"/>
                  <a:pt x="6085" y="9931"/>
                  <a:pt x="5954" y="9931"/>
                </a:cubicBezTo>
                <a:cubicBezTo>
                  <a:pt x="5930" y="9931"/>
                  <a:pt x="5895" y="9931"/>
                  <a:pt x="5883" y="9955"/>
                </a:cubicBezTo>
                <a:lnTo>
                  <a:pt x="4740" y="7978"/>
                </a:lnTo>
                <a:cubicBezTo>
                  <a:pt x="4823" y="7919"/>
                  <a:pt x="4871" y="7823"/>
                  <a:pt x="4871" y="7716"/>
                </a:cubicBezTo>
                <a:cubicBezTo>
                  <a:pt x="4871" y="7609"/>
                  <a:pt x="4823" y="7526"/>
                  <a:pt x="4740" y="7466"/>
                </a:cubicBezTo>
                <a:lnTo>
                  <a:pt x="5835" y="5549"/>
                </a:lnTo>
                <a:cubicBezTo>
                  <a:pt x="5871" y="5561"/>
                  <a:pt x="5895" y="5561"/>
                  <a:pt x="5942" y="5561"/>
                </a:cubicBezTo>
                <a:cubicBezTo>
                  <a:pt x="6085" y="5561"/>
                  <a:pt x="6228" y="5454"/>
                  <a:pt x="6240" y="5311"/>
                </a:cubicBezTo>
                <a:close/>
                <a:moveTo>
                  <a:pt x="14205" y="5323"/>
                </a:moveTo>
                <a:cubicBezTo>
                  <a:pt x="14229" y="5466"/>
                  <a:pt x="14348" y="5573"/>
                  <a:pt x="14503" y="5573"/>
                </a:cubicBezTo>
                <a:cubicBezTo>
                  <a:pt x="14538" y="5573"/>
                  <a:pt x="14574" y="5561"/>
                  <a:pt x="14598" y="5561"/>
                </a:cubicBezTo>
                <a:lnTo>
                  <a:pt x="15705" y="7502"/>
                </a:lnTo>
                <a:cubicBezTo>
                  <a:pt x="15646" y="7550"/>
                  <a:pt x="15598" y="7633"/>
                  <a:pt x="15598" y="7740"/>
                </a:cubicBezTo>
                <a:cubicBezTo>
                  <a:pt x="15598" y="7835"/>
                  <a:pt x="15646" y="7919"/>
                  <a:pt x="15717" y="7978"/>
                </a:cubicBezTo>
                <a:lnTo>
                  <a:pt x="14574" y="9966"/>
                </a:lnTo>
                <a:cubicBezTo>
                  <a:pt x="14538" y="9955"/>
                  <a:pt x="14515" y="9955"/>
                  <a:pt x="14491" y="9955"/>
                </a:cubicBezTo>
                <a:cubicBezTo>
                  <a:pt x="14348" y="9955"/>
                  <a:pt x="14229" y="10038"/>
                  <a:pt x="14205" y="10157"/>
                </a:cubicBezTo>
                <a:lnTo>
                  <a:pt x="11955" y="10157"/>
                </a:lnTo>
                <a:cubicBezTo>
                  <a:pt x="11907" y="10038"/>
                  <a:pt x="11812" y="9955"/>
                  <a:pt x="11669" y="9955"/>
                </a:cubicBezTo>
                <a:cubicBezTo>
                  <a:pt x="11645" y="9955"/>
                  <a:pt x="11610" y="9955"/>
                  <a:pt x="11586" y="9966"/>
                </a:cubicBezTo>
                <a:lnTo>
                  <a:pt x="10419" y="7954"/>
                </a:lnTo>
                <a:cubicBezTo>
                  <a:pt x="10502" y="7895"/>
                  <a:pt x="10538" y="7823"/>
                  <a:pt x="10538" y="7716"/>
                </a:cubicBezTo>
                <a:cubicBezTo>
                  <a:pt x="10538" y="7633"/>
                  <a:pt x="10502" y="7550"/>
                  <a:pt x="10431" y="7502"/>
                </a:cubicBezTo>
                <a:lnTo>
                  <a:pt x="11550" y="5549"/>
                </a:lnTo>
                <a:cubicBezTo>
                  <a:pt x="11586" y="5561"/>
                  <a:pt x="11621" y="5573"/>
                  <a:pt x="11669" y="5573"/>
                </a:cubicBezTo>
                <a:cubicBezTo>
                  <a:pt x="11824" y="5573"/>
                  <a:pt x="11955" y="5466"/>
                  <a:pt x="11967" y="5323"/>
                </a:cubicBezTo>
                <a:close/>
                <a:moveTo>
                  <a:pt x="14503" y="1"/>
                </a:moveTo>
                <a:cubicBezTo>
                  <a:pt x="14336" y="1"/>
                  <a:pt x="14205" y="132"/>
                  <a:pt x="14205" y="299"/>
                </a:cubicBezTo>
                <a:cubicBezTo>
                  <a:pt x="14205" y="394"/>
                  <a:pt x="14265" y="489"/>
                  <a:pt x="14336" y="549"/>
                </a:cubicBezTo>
                <a:lnTo>
                  <a:pt x="13181" y="2525"/>
                </a:lnTo>
                <a:cubicBezTo>
                  <a:pt x="13145" y="2513"/>
                  <a:pt x="13098" y="2513"/>
                  <a:pt x="13074" y="2513"/>
                </a:cubicBezTo>
                <a:cubicBezTo>
                  <a:pt x="12907" y="2513"/>
                  <a:pt x="12776" y="2644"/>
                  <a:pt x="12776" y="2811"/>
                </a:cubicBezTo>
                <a:cubicBezTo>
                  <a:pt x="12776" y="2978"/>
                  <a:pt x="12907" y="3108"/>
                  <a:pt x="13074" y="3108"/>
                </a:cubicBezTo>
                <a:cubicBezTo>
                  <a:pt x="13110" y="3108"/>
                  <a:pt x="13145" y="3085"/>
                  <a:pt x="13181" y="3085"/>
                </a:cubicBezTo>
                <a:lnTo>
                  <a:pt x="14288" y="5037"/>
                </a:lnTo>
                <a:cubicBezTo>
                  <a:pt x="14229" y="5085"/>
                  <a:pt x="14193" y="5156"/>
                  <a:pt x="14193" y="5228"/>
                </a:cubicBezTo>
                <a:lnTo>
                  <a:pt x="11955" y="5228"/>
                </a:lnTo>
                <a:cubicBezTo>
                  <a:pt x="11919" y="5085"/>
                  <a:pt x="11812" y="4978"/>
                  <a:pt x="11657" y="4978"/>
                </a:cubicBezTo>
                <a:cubicBezTo>
                  <a:pt x="11490" y="4978"/>
                  <a:pt x="11360" y="5109"/>
                  <a:pt x="11360" y="5275"/>
                </a:cubicBezTo>
                <a:cubicBezTo>
                  <a:pt x="11360" y="5371"/>
                  <a:pt x="11407" y="5442"/>
                  <a:pt x="11467" y="5502"/>
                </a:cubicBezTo>
                <a:lnTo>
                  <a:pt x="10347" y="7454"/>
                </a:lnTo>
                <a:cubicBezTo>
                  <a:pt x="10324" y="7430"/>
                  <a:pt x="10276" y="7419"/>
                  <a:pt x="10228" y="7419"/>
                </a:cubicBezTo>
                <a:cubicBezTo>
                  <a:pt x="10181" y="7419"/>
                  <a:pt x="10157" y="7430"/>
                  <a:pt x="10121" y="7430"/>
                </a:cubicBezTo>
                <a:lnTo>
                  <a:pt x="9014" y="5502"/>
                </a:lnTo>
                <a:cubicBezTo>
                  <a:pt x="9085" y="5442"/>
                  <a:pt x="9133" y="5347"/>
                  <a:pt x="9133" y="5264"/>
                </a:cubicBezTo>
                <a:cubicBezTo>
                  <a:pt x="9133" y="5156"/>
                  <a:pt x="9085" y="5085"/>
                  <a:pt x="9014" y="5025"/>
                </a:cubicBezTo>
                <a:lnTo>
                  <a:pt x="10121" y="3085"/>
                </a:lnTo>
                <a:cubicBezTo>
                  <a:pt x="10157" y="3108"/>
                  <a:pt x="10181" y="3108"/>
                  <a:pt x="10228" y="3108"/>
                </a:cubicBezTo>
                <a:cubicBezTo>
                  <a:pt x="10395" y="3108"/>
                  <a:pt x="10526" y="2966"/>
                  <a:pt x="10526" y="2811"/>
                </a:cubicBezTo>
                <a:cubicBezTo>
                  <a:pt x="10526" y="2644"/>
                  <a:pt x="10395" y="2513"/>
                  <a:pt x="10228" y="2513"/>
                </a:cubicBezTo>
                <a:cubicBezTo>
                  <a:pt x="10205" y="2513"/>
                  <a:pt x="10157" y="2525"/>
                  <a:pt x="10121" y="2525"/>
                </a:cubicBezTo>
                <a:lnTo>
                  <a:pt x="8990" y="561"/>
                </a:lnTo>
                <a:cubicBezTo>
                  <a:pt x="9085" y="501"/>
                  <a:pt x="9133" y="406"/>
                  <a:pt x="9133" y="311"/>
                </a:cubicBezTo>
                <a:cubicBezTo>
                  <a:pt x="9133" y="144"/>
                  <a:pt x="8990" y="13"/>
                  <a:pt x="8835" y="13"/>
                </a:cubicBezTo>
                <a:cubicBezTo>
                  <a:pt x="8669" y="13"/>
                  <a:pt x="8538" y="144"/>
                  <a:pt x="8538" y="311"/>
                </a:cubicBezTo>
                <a:lnTo>
                  <a:pt x="6276" y="311"/>
                </a:lnTo>
                <a:cubicBezTo>
                  <a:pt x="6276" y="144"/>
                  <a:pt x="6133" y="13"/>
                  <a:pt x="5978" y="13"/>
                </a:cubicBezTo>
                <a:cubicBezTo>
                  <a:pt x="5811" y="13"/>
                  <a:pt x="5680" y="144"/>
                  <a:pt x="5680" y="311"/>
                </a:cubicBezTo>
                <a:cubicBezTo>
                  <a:pt x="5680" y="406"/>
                  <a:pt x="5740" y="501"/>
                  <a:pt x="5811" y="561"/>
                </a:cubicBezTo>
                <a:lnTo>
                  <a:pt x="4680" y="2525"/>
                </a:lnTo>
                <a:cubicBezTo>
                  <a:pt x="4644" y="2513"/>
                  <a:pt x="4621" y="2513"/>
                  <a:pt x="4585" y="2513"/>
                </a:cubicBezTo>
                <a:cubicBezTo>
                  <a:pt x="4442" y="2513"/>
                  <a:pt x="4311" y="2632"/>
                  <a:pt x="4287" y="2763"/>
                </a:cubicBezTo>
                <a:lnTo>
                  <a:pt x="1989" y="2763"/>
                </a:lnTo>
                <a:cubicBezTo>
                  <a:pt x="1965" y="2608"/>
                  <a:pt x="1835" y="2513"/>
                  <a:pt x="1692" y="2513"/>
                </a:cubicBezTo>
                <a:cubicBezTo>
                  <a:pt x="1525" y="2513"/>
                  <a:pt x="1394" y="2644"/>
                  <a:pt x="1394" y="2811"/>
                </a:cubicBezTo>
                <a:cubicBezTo>
                  <a:pt x="1394" y="2906"/>
                  <a:pt x="1430" y="3001"/>
                  <a:pt x="1513" y="3049"/>
                </a:cubicBezTo>
                <a:lnTo>
                  <a:pt x="394" y="4978"/>
                </a:lnTo>
                <a:cubicBezTo>
                  <a:pt x="358" y="4966"/>
                  <a:pt x="334" y="4966"/>
                  <a:pt x="299" y="4966"/>
                </a:cubicBezTo>
                <a:cubicBezTo>
                  <a:pt x="144" y="4966"/>
                  <a:pt x="1" y="5097"/>
                  <a:pt x="1" y="5264"/>
                </a:cubicBezTo>
                <a:cubicBezTo>
                  <a:pt x="1" y="5430"/>
                  <a:pt x="144" y="5561"/>
                  <a:pt x="299" y="5561"/>
                </a:cubicBezTo>
                <a:cubicBezTo>
                  <a:pt x="334" y="5561"/>
                  <a:pt x="358" y="5561"/>
                  <a:pt x="394" y="5549"/>
                </a:cubicBezTo>
                <a:lnTo>
                  <a:pt x="1513" y="7466"/>
                </a:lnTo>
                <a:cubicBezTo>
                  <a:pt x="1430" y="7526"/>
                  <a:pt x="1394" y="7597"/>
                  <a:pt x="1394" y="7704"/>
                </a:cubicBezTo>
                <a:cubicBezTo>
                  <a:pt x="1394" y="7871"/>
                  <a:pt x="1525" y="8002"/>
                  <a:pt x="1692" y="8002"/>
                </a:cubicBezTo>
                <a:cubicBezTo>
                  <a:pt x="1835" y="8002"/>
                  <a:pt x="1954" y="7895"/>
                  <a:pt x="1989" y="7764"/>
                </a:cubicBezTo>
                <a:lnTo>
                  <a:pt x="4311" y="7764"/>
                </a:lnTo>
                <a:cubicBezTo>
                  <a:pt x="4335" y="7895"/>
                  <a:pt x="4454" y="8002"/>
                  <a:pt x="4609" y="8002"/>
                </a:cubicBezTo>
                <a:cubicBezTo>
                  <a:pt x="4632" y="8002"/>
                  <a:pt x="4644" y="8002"/>
                  <a:pt x="4680" y="7990"/>
                </a:cubicBezTo>
                <a:lnTo>
                  <a:pt x="5823" y="9966"/>
                </a:lnTo>
                <a:cubicBezTo>
                  <a:pt x="5740" y="10026"/>
                  <a:pt x="5692" y="10109"/>
                  <a:pt x="5692" y="10217"/>
                </a:cubicBezTo>
                <a:cubicBezTo>
                  <a:pt x="5692" y="10383"/>
                  <a:pt x="5823" y="10514"/>
                  <a:pt x="5990" y="10514"/>
                </a:cubicBezTo>
                <a:cubicBezTo>
                  <a:pt x="6156" y="10514"/>
                  <a:pt x="6287" y="10383"/>
                  <a:pt x="6287" y="10217"/>
                </a:cubicBezTo>
                <a:lnTo>
                  <a:pt x="8550" y="10217"/>
                </a:lnTo>
                <a:cubicBezTo>
                  <a:pt x="8550" y="10383"/>
                  <a:pt x="8681" y="10514"/>
                  <a:pt x="8847" y="10514"/>
                </a:cubicBezTo>
                <a:cubicBezTo>
                  <a:pt x="9014" y="10514"/>
                  <a:pt x="9145" y="10383"/>
                  <a:pt x="9145" y="10217"/>
                </a:cubicBezTo>
                <a:cubicBezTo>
                  <a:pt x="9145" y="10109"/>
                  <a:pt x="9085" y="10026"/>
                  <a:pt x="9014" y="9966"/>
                </a:cubicBezTo>
                <a:lnTo>
                  <a:pt x="10157" y="7990"/>
                </a:lnTo>
                <a:cubicBezTo>
                  <a:pt x="10181" y="8002"/>
                  <a:pt x="10217" y="8002"/>
                  <a:pt x="10240" y="8002"/>
                </a:cubicBezTo>
                <a:cubicBezTo>
                  <a:pt x="10288" y="8002"/>
                  <a:pt x="10324" y="7990"/>
                  <a:pt x="10347" y="7990"/>
                </a:cubicBezTo>
                <a:lnTo>
                  <a:pt x="11514" y="9978"/>
                </a:lnTo>
                <a:cubicBezTo>
                  <a:pt x="11431" y="10038"/>
                  <a:pt x="11395" y="10133"/>
                  <a:pt x="11395" y="10217"/>
                </a:cubicBezTo>
                <a:cubicBezTo>
                  <a:pt x="11395" y="10383"/>
                  <a:pt x="11526" y="10514"/>
                  <a:pt x="11693" y="10514"/>
                </a:cubicBezTo>
                <a:cubicBezTo>
                  <a:pt x="11848" y="10514"/>
                  <a:pt x="11991" y="10383"/>
                  <a:pt x="11991" y="10217"/>
                </a:cubicBezTo>
                <a:lnTo>
                  <a:pt x="14205" y="10217"/>
                </a:lnTo>
                <a:cubicBezTo>
                  <a:pt x="14205" y="10383"/>
                  <a:pt x="14336" y="10514"/>
                  <a:pt x="14503" y="10514"/>
                </a:cubicBezTo>
                <a:cubicBezTo>
                  <a:pt x="14669" y="10514"/>
                  <a:pt x="14800" y="10383"/>
                  <a:pt x="14800" y="10217"/>
                </a:cubicBezTo>
                <a:cubicBezTo>
                  <a:pt x="14800" y="10109"/>
                  <a:pt x="14753" y="10026"/>
                  <a:pt x="14669" y="9966"/>
                </a:cubicBezTo>
                <a:lnTo>
                  <a:pt x="15812" y="7966"/>
                </a:lnTo>
                <a:cubicBezTo>
                  <a:pt x="15836" y="7990"/>
                  <a:pt x="15872" y="7990"/>
                  <a:pt x="15920" y="7990"/>
                </a:cubicBezTo>
                <a:cubicBezTo>
                  <a:pt x="16074" y="7990"/>
                  <a:pt x="16217" y="7847"/>
                  <a:pt x="16217" y="7692"/>
                </a:cubicBezTo>
                <a:cubicBezTo>
                  <a:pt x="16217" y="7526"/>
                  <a:pt x="16074" y="7395"/>
                  <a:pt x="15920" y="7395"/>
                </a:cubicBezTo>
                <a:cubicBezTo>
                  <a:pt x="15872" y="7395"/>
                  <a:pt x="15836" y="7407"/>
                  <a:pt x="15812" y="7407"/>
                </a:cubicBezTo>
                <a:lnTo>
                  <a:pt x="14693" y="5466"/>
                </a:lnTo>
                <a:cubicBezTo>
                  <a:pt x="14753" y="5430"/>
                  <a:pt x="14789" y="5371"/>
                  <a:pt x="14800" y="5287"/>
                </a:cubicBezTo>
                <a:lnTo>
                  <a:pt x="17075" y="5287"/>
                </a:lnTo>
                <a:cubicBezTo>
                  <a:pt x="17110" y="5442"/>
                  <a:pt x="17229" y="5549"/>
                  <a:pt x="17372" y="5549"/>
                </a:cubicBezTo>
                <a:cubicBezTo>
                  <a:pt x="17539" y="5549"/>
                  <a:pt x="17670" y="5406"/>
                  <a:pt x="17670" y="5252"/>
                </a:cubicBezTo>
                <a:cubicBezTo>
                  <a:pt x="17670" y="5144"/>
                  <a:pt x="17622" y="5049"/>
                  <a:pt x="17539" y="4990"/>
                </a:cubicBezTo>
                <a:lnTo>
                  <a:pt x="18634" y="3073"/>
                </a:lnTo>
                <a:cubicBezTo>
                  <a:pt x="18801" y="3073"/>
                  <a:pt x="18932" y="2942"/>
                  <a:pt x="18932" y="2775"/>
                </a:cubicBezTo>
                <a:cubicBezTo>
                  <a:pt x="18932" y="2644"/>
                  <a:pt x="18801" y="2513"/>
                  <a:pt x="18634" y="2513"/>
                </a:cubicBezTo>
                <a:lnTo>
                  <a:pt x="17503" y="561"/>
                </a:lnTo>
                <a:cubicBezTo>
                  <a:pt x="17598" y="501"/>
                  <a:pt x="17658" y="406"/>
                  <a:pt x="17658" y="299"/>
                </a:cubicBezTo>
                <a:cubicBezTo>
                  <a:pt x="17658" y="132"/>
                  <a:pt x="17527" y="1"/>
                  <a:pt x="17360" y="1"/>
                </a:cubicBezTo>
                <a:cubicBezTo>
                  <a:pt x="17194" y="1"/>
                  <a:pt x="17063" y="132"/>
                  <a:pt x="17063" y="299"/>
                </a:cubicBezTo>
                <a:lnTo>
                  <a:pt x="14800" y="299"/>
                </a:lnTo>
                <a:cubicBezTo>
                  <a:pt x="14800" y="132"/>
                  <a:pt x="14669" y="1"/>
                  <a:pt x="14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2"/>
          <p:cNvSpPr/>
          <p:nvPr/>
        </p:nvSpPr>
        <p:spPr>
          <a:xfrm flipH="1" rot="10800000">
            <a:off x="0" y="3508575"/>
            <a:ext cx="2736789" cy="1634914"/>
          </a:xfrm>
          <a:custGeom>
            <a:rect b="b" l="l" r="r" t="t"/>
            <a:pathLst>
              <a:path extrusionOk="0" h="21694" w="36315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2"/>
          <p:cNvSpPr/>
          <p:nvPr/>
        </p:nvSpPr>
        <p:spPr>
          <a:xfrm>
            <a:off x="6348398" y="4767499"/>
            <a:ext cx="757644" cy="152679"/>
          </a:xfrm>
          <a:custGeom>
            <a:rect b="b" l="l" r="r" t="t"/>
            <a:pathLst>
              <a:path extrusionOk="0" h="3664" w="18182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2"/>
          <p:cNvSpPr/>
          <p:nvPr/>
        </p:nvSpPr>
        <p:spPr>
          <a:xfrm>
            <a:off x="293425" y="255513"/>
            <a:ext cx="658895" cy="152687"/>
          </a:xfrm>
          <a:custGeom>
            <a:rect b="b" l="l" r="r" t="t"/>
            <a:pathLst>
              <a:path extrusionOk="0" h="6669" w="28779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32"/>
          <p:cNvGrpSpPr/>
          <p:nvPr/>
        </p:nvGrpSpPr>
        <p:grpSpPr>
          <a:xfrm>
            <a:off x="8155460" y="-126950"/>
            <a:ext cx="461700" cy="461700"/>
            <a:chOff x="292035" y="246950"/>
            <a:chExt cx="461700" cy="461700"/>
          </a:xfrm>
        </p:grpSpPr>
        <p:sp>
          <p:nvSpPr>
            <p:cNvPr id="376" name="Google Shape;376;p32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 txBox="1"/>
          <p:nvPr>
            <p:ph idx="1" type="subTitle"/>
          </p:nvPr>
        </p:nvSpPr>
        <p:spPr>
          <a:xfrm>
            <a:off x="5122325" y="2189400"/>
            <a:ext cx="30453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2" name="Google Shape;382;p33"/>
          <p:cNvSpPr txBox="1"/>
          <p:nvPr>
            <p:ph type="title"/>
          </p:nvPr>
        </p:nvSpPr>
        <p:spPr>
          <a:xfrm>
            <a:off x="5126461" y="1229400"/>
            <a:ext cx="3045300" cy="9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3" name="Google Shape;383;p33"/>
          <p:cNvSpPr/>
          <p:nvPr/>
        </p:nvSpPr>
        <p:spPr>
          <a:xfrm flipH="1">
            <a:off x="42" y="3069176"/>
            <a:ext cx="6937314" cy="2074326"/>
          </a:xfrm>
          <a:custGeom>
            <a:rect b="b" l="l" r="r" t="t"/>
            <a:pathLst>
              <a:path extrusionOk="0" h="4414" w="18087">
                <a:moveTo>
                  <a:pt x="9433" y="1"/>
                </a:moveTo>
                <a:cubicBezTo>
                  <a:pt x="8856" y="1"/>
                  <a:pt x="8275" y="50"/>
                  <a:pt x="7692" y="163"/>
                </a:cubicBezTo>
                <a:cubicBezTo>
                  <a:pt x="6323" y="425"/>
                  <a:pt x="5180" y="1402"/>
                  <a:pt x="4263" y="2033"/>
                </a:cubicBezTo>
                <a:cubicBezTo>
                  <a:pt x="2918" y="2961"/>
                  <a:pt x="1584" y="3795"/>
                  <a:pt x="1" y="4414"/>
                </a:cubicBezTo>
                <a:lnTo>
                  <a:pt x="18086" y="4414"/>
                </a:lnTo>
                <a:lnTo>
                  <a:pt x="18086" y="4402"/>
                </a:lnTo>
                <a:lnTo>
                  <a:pt x="18086" y="1878"/>
                </a:lnTo>
                <a:cubicBezTo>
                  <a:pt x="15443" y="1377"/>
                  <a:pt x="12488" y="1"/>
                  <a:pt x="9433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3"/>
          <p:cNvSpPr/>
          <p:nvPr/>
        </p:nvSpPr>
        <p:spPr>
          <a:xfrm flipH="1" rot="10800000">
            <a:off x="5894768" y="-6"/>
            <a:ext cx="3249239" cy="971555"/>
          </a:xfrm>
          <a:custGeom>
            <a:rect b="b" l="l" r="r" t="t"/>
            <a:pathLst>
              <a:path extrusionOk="0" h="4414" w="18087">
                <a:moveTo>
                  <a:pt x="9433" y="1"/>
                </a:moveTo>
                <a:cubicBezTo>
                  <a:pt x="8856" y="1"/>
                  <a:pt x="8275" y="50"/>
                  <a:pt x="7692" y="163"/>
                </a:cubicBezTo>
                <a:cubicBezTo>
                  <a:pt x="6323" y="425"/>
                  <a:pt x="5180" y="1402"/>
                  <a:pt x="4263" y="2033"/>
                </a:cubicBezTo>
                <a:cubicBezTo>
                  <a:pt x="2918" y="2961"/>
                  <a:pt x="1584" y="3795"/>
                  <a:pt x="1" y="4414"/>
                </a:cubicBezTo>
                <a:lnTo>
                  <a:pt x="18086" y="4414"/>
                </a:lnTo>
                <a:lnTo>
                  <a:pt x="18086" y="4402"/>
                </a:lnTo>
                <a:lnTo>
                  <a:pt x="18086" y="1878"/>
                </a:lnTo>
                <a:cubicBezTo>
                  <a:pt x="15443" y="1377"/>
                  <a:pt x="12488" y="1"/>
                  <a:pt x="9433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6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/>
          <p:nvPr/>
        </p:nvSpPr>
        <p:spPr>
          <a:xfrm>
            <a:off x="2206693" y="3069176"/>
            <a:ext cx="6937314" cy="2074326"/>
          </a:xfrm>
          <a:custGeom>
            <a:rect b="b" l="l" r="r" t="t"/>
            <a:pathLst>
              <a:path extrusionOk="0" h="4414" w="18087">
                <a:moveTo>
                  <a:pt x="9433" y="1"/>
                </a:moveTo>
                <a:cubicBezTo>
                  <a:pt x="8856" y="1"/>
                  <a:pt x="8275" y="50"/>
                  <a:pt x="7692" y="163"/>
                </a:cubicBezTo>
                <a:cubicBezTo>
                  <a:pt x="6323" y="425"/>
                  <a:pt x="5180" y="1402"/>
                  <a:pt x="4263" y="2033"/>
                </a:cubicBezTo>
                <a:cubicBezTo>
                  <a:pt x="2918" y="2961"/>
                  <a:pt x="1584" y="3795"/>
                  <a:pt x="1" y="4414"/>
                </a:cubicBezTo>
                <a:lnTo>
                  <a:pt x="18086" y="4414"/>
                </a:lnTo>
                <a:lnTo>
                  <a:pt x="18086" y="4402"/>
                </a:lnTo>
                <a:lnTo>
                  <a:pt x="18086" y="1878"/>
                </a:lnTo>
                <a:cubicBezTo>
                  <a:pt x="15443" y="1377"/>
                  <a:pt x="12488" y="1"/>
                  <a:pt x="9433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4"/>
          <p:cNvSpPr/>
          <p:nvPr/>
        </p:nvSpPr>
        <p:spPr>
          <a:xfrm rot="10800000">
            <a:off x="42" y="-6"/>
            <a:ext cx="3249239" cy="971555"/>
          </a:xfrm>
          <a:custGeom>
            <a:rect b="b" l="l" r="r" t="t"/>
            <a:pathLst>
              <a:path extrusionOk="0" h="4414" w="18087">
                <a:moveTo>
                  <a:pt x="9433" y="1"/>
                </a:moveTo>
                <a:cubicBezTo>
                  <a:pt x="8856" y="1"/>
                  <a:pt x="8275" y="50"/>
                  <a:pt x="7692" y="163"/>
                </a:cubicBezTo>
                <a:cubicBezTo>
                  <a:pt x="6323" y="425"/>
                  <a:pt x="5180" y="1402"/>
                  <a:pt x="4263" y="2033"/>
                </a:cubicBezTo>
                <a:cubicBezTo>
                  <a:pt x="2918" y="2961"/>
                  <a:pt x="1584" y="3795"/>
                  <a:pt x="1" y="4414"/>
                </a:cubicBezTo>
                <a:lnTo>
                  <a:pt x="18086" y="4414"/>
                </a:lnTo>
                <a:lnTo>
                  <a:pt x="18086" y="4402"/>
                </a:lnTo>
                <a:lnTo>
                  <a:pt x="18086" y="1878"/>
                </a:lnTo>
                <a:cubicBezTo>
                  <a:pt x="15443" y="1377"/>
                  <a:pt x="12488" y="1"/>
                  <a:pt x="9433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4"/>
          <p:cNvSpPr txBox="1"/>
          <p:nvPr>
            <p:ph idx="1" type="subTitle"/>
          </p:nvPr>
        </p:nvSpPr>
        <p:spPr>
          <a:xfrm>
            <a:off x="913125" y="2185053"/>
            <a:ext cx="3000600" cy="14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89" name="Google Shape;389;p34"/>
          <p:cNvSpPr txBox="1"/>
          <p:nvPr>
            <p:ph type="title"/>
          </p:nvPr>
        </p:nvSpPr>
        <p:spPr>
          <a:xfrm>
            <a:off x="913125" y="1541250"/>
            <a:ext cx="3000600" cy="6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7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 txBox="1"/>
          <p:nvPr>
            <p:ph idx="1" type="subTitle"/>
          </p:nvPr>
        </p:nvSpPr>
        <p:spPr>
          <a:xfrm>
            <a:off x="747880" y="2185050"/>
            <a:ext cx="3471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392" name="Google Shape;392;p35"/>
          <p:cNvSpPr txBox="1"/>
          <p:nvPr>
            <p:ph type="title"/>
          </p:nvPr>
        </p:nvSpPr>
        <p:spPr>
          <a:xfrm>
            <a:off x="747875" y="1541250"/>
            <a:ext cx="3471300" cy="6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93" name="Google Shape;393;p35"/>
          <p:cNvGrpSpPr/>
          <p:nvPr/>
        </p:nvGrpSpPr>
        <p:grpSpPr>
          <a:xfrm>
            <a:off x="4833024" y="100"/>
            <a:ext cx="4311026" cy="5143500"/>
            <a:chOff x="4833024" y="100"/>
            <a:chExt cx="4311026" cy="5143500"/>
          </a:xfrm>
        </p:grpSpPr>
        <p:sp>
          <p:nvSpPr>
            <p:cNvPr id="394" name="Google Shape;394;p35"/>
            <p:cNvSpPr/>
            <p:nvPr/>
          </p:nvSpPr>
          <p:spPr>
            <a:xfrm>
              <a:off x="4861250" y="100"/>
              <a:ext cx="4282800" cy="5143500"/>
            </a:xfrm>
            <a:prstGeom prst="rect">
              <a:avLst/>
            </a:prstGeom>
            <a:solidFill>
              <a:schemeClr val="accent4">
                <a:alpha val="212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5"/>
            <p:cNvSpPr/>
            <p:nvPr/>
          </p:nvSpPr>
          <p:spPr>
            <a:xfrm flipH="1" rot="5400000">
              <a:off x="2388512" y="2444956"/>
              <a:ext cx="5143056" cy="254032"/>
            </a:xfrm>
            <a:custGeom>
              <a:rect b="b" l="l" r="r" t="t"/>
              <a:pathLst>
                <a:path extrusionOk="0" h="8516" w="53984">
                  <a:moveTo>
                    <a:pt x="46657" y="1"/>
                  </a:moveTo>
                  <a:cubicBezTo>
                    <a:pt x="46074" y="1"/>
                    <a:pt x="45488" y="51"/>
                    <a:pt x="44899" y="169"/>
                  </a:cubicBezTo>
                  <a:cubicBezTo>
                    <a:pt x="43542" y="431"/>
                    <a:pt x="42387" y="1407"/>
                    <a:pt x="41470" y="2038"/>
                  </a:cubicBezTo>
                  <a:cubicBezTo>
                    <a:pt x="39232" y="3574"/>
                    <a:pt x="37029" y="4872"/>
                    <a:pt x="33612" y="5336"/>
                  </a:cubicBezTo>
                  <a:cubicBezTo>
                    <a:pt x="32989" y="5416"/>
                    <a:pt x="32472" y="5460"/>
                    <a:pt x="31980" y="5460"/>
                  </a:cubicBezTo>
                  <a:cubicBezTo>
                    <a:pt x="31371" y="5460"/>
                    <a:pt x="30802" y="5392"/>
                    <a:pt x="30123" y="5241"/>
                  </a:cubicBezTo>
                  <a:cubicBezTo>
                    <a:pt x="29750" y="5162"/>
                    <a:pt x="28846" y="5072"/>
                    <a:pt x="27839" y="5072"/>
                  </a:cubicBezTo>
                  <a:cubicBezTo>
                    <a:pt x="26724" y="5072"/>
                    <a:pt x="25482" y="5182"/>
                    <a:pt x="24694" y="5538"/>
                  </a:cubicBezTo>
                  <a:cubicBezTo>
                    <a:pt x="23539" y="6071"/>
                    <a:pt x="22016" y="6265"/>
                    <a:pt x="20469" y="6265"/>
                  </a:cubicBezTo>
                  <a:cubicBezTo>
                    <a:pt x="19146" y="6265"/>
                    <a:pt x="17804" y="6123"/>
                    <a:pt x="16657" y="5931"/>
                  </a:cubicBezTo>
                  <a:cubicBezTo>
                    <a:pt x="14636" y="5589"/>
                    <a:pt x="12849" y="5387"/>
                    <a:pt x="11110" y="5387"/>
                  </a:cubicBezTo>
                  <a:cubicBezTo>
                    <a:pt x="8793" y="5387"/>
                    <a:pt x="6562" y="5746"/>
                    <a:pt x="3977" y="6610"/>
                  </a:cubicBezTo>
                  <a:cubicBezTo>
                    <a:pt x="2417" y="7134"/>
                    <a:pt x="1179" y="7801"/>
                    <a:pt x="0" y="8515"/>
                  </a:cubicBezTo>
                  <a:lnTo>
                    <a:pt x="53983" y="8515"/>
                  </a:lnTo>
                  <a:lnTo>
                    <a:pt x="53983" y="1574"/>
                  </a:lnTo>
                  <a:cubicBezTo>
                    <a:pt x="51696" y="973"/>
                    <a:pt x="49211" y="1"/>
                    <a:pt x="46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35"/>
          <p:cNvSpPr/>
          <p:nvPr/>
        </p:nvSpPr>
        <p:spPr>
          <a:xfrm flipH="1">
            <a:off x="13" y="4474925"/>
            <a:ext cx="2236367" cy="668699"/>
          </a:xfrm>
          <a:custGeom>
            <a:rect b="b" l="l" r="r" t="t"/>
            <a:pathLst>
              <a:path extrusionOk="0" h="4414" w="18087">
                <a:moveTo>
                  <a:pt x="9433" y="1"/>
                </a:moveTo>
                <a:cubicBezTo>
                  <a:pt x="8856" y="1"/>
                  <a:pt x="8275" y="50"/>
                  <a:pt x="7692" y="163"/>
                </a:cubicBezTo>
                <a:cubicBezTo>
                  <a:pt x="6323" y="425"/>
                  <a:pt x="5180" y="1402"/>
                  <a:pt x="4263" y="2033"/>
                </a:cubicBezTo>
                <a:cubicBezTo>
                  <a:pt x="2918" y="2961"/>
                  <a:pt x="1584" y="3795"/>
                  <a:pt x="1" y="4414"/>
                </a:cubicBezTo>
                <a:lnTo>
                  <a:pt x="18086" y="4414"/>
                </a:lnTo>
                <a:lnTo>
                  <a:pt x="18086" y="4402"/>
                </a:lnTo>
                <a:lnTo>
                  <a:pt x="18086" y="1878"/>
                </a:lnTo>
                <a:cubicBezTo>
                  <a:pt x="15443" y="1377"/>
                  <a:pt x="12488" y="1"/>
                  <a:pt x="9433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9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6"/>
          <p:cNvSpPr txBox="1"/>
          <p:nvPr>
            <p:ph type="title"/>
          </p:nvPr>
        </p:nvSpPr>
        <p:spPr>
          <a:xfrm>
            <a:off x="2697630" y="1122350"/>
            <a:ext cx="3748800" cy="91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99" name="Google Shape;399;p36"/>
          <p:cNvSpPr txBox="1"/>
          <p:nvPr>
            <p:ph idx="1" type="subTitle"/>
          </p:nvPr>
        </p:nvSpPr>
        <p:spPr>
          <a:xfrm>
            <a:off x="2697600" y="2039450"/>
            <a:ext cx="3748800" cy="9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00" name="Google Shape;400;p36"/>
          <p:cNvGrpSpPr/>
          <p:nvPr/>
        </p:nvGrpSpPr>
        <p:grpSpPr>
          <a:xfrm rot="-2125106">
            <a:off x="403609" y="3542137"/>
            <a:ext cx="2043264" cy="1022652"/>
            <a:chOff x="2198175" y="2977875"/>
            <a:chExt cx="600700" cy="300650"/>
          </a:xfrm>
        </p:grpSpPr>
        <p:sp>
          <p:nvSpPr>
            <p:cNvPr id="401" name="Google Shape;401;p36"/>
            <p:cNvSpPr/>
            <p:nvPr/>
          </p:nvSpPr>
          <p:spPr>
            <a:xfrm>
              <a:off x="2198175" y="3044550"/>
              <a:ext cx="600700" cy="233975"/>
            </a:xfrm>
            <a:custGeom>
              <a:rect b="b" l="l" r="r" t="t"/>
              <a:pathLst>
                <a:path extrusionOk="0" h="9359" w="24028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6"/>
                    <a:pt x="370" y="1667"/>
                    <a:pt x="834" y="1667"/>
                  </a:cubicBezTo>
                  <a:cubicBezTo>
                    <a:pt x="1239" y="1667"/>
                    <a:pt x="1584" y="1370"/>
                    <a:pt x="1656" y="989"/>
                  </a:cubicBezTo>
                  <a:cubicBezTo>
                    <a:pt x="2001" y="1013"/>
                    <a:pt x="2441" y="1084"/>
                    <a:pt x="2930" y="1251"/>
                  </a:cubicBezTo>
                  <a:cubicBezTo>
                    <a:pt x="2918" y="1310"/>
                    <a:pt x="2918" y="1370"/>
                    <a:pt x="2918" y="1406"/>
                  </a:cubicBezTo>
                  <a:cubicBezTo>
                    <a:pt x="2918" y="1870"/>
                    <a:pt x="3287" y="2239"/>
                    <a:pt x="3751" y="2239"/>
                  </a:cubicBezTo>
                  <a:cubicBezTo>
                    <a:pt x="3989" y="2239"/>
                    <a:pt x="4204" y="2156"/>
                    <a:pt x="4346" y="1989"/>
                  </a:cubicBezTo>
                  <a:cubicBezTo>
                    <a:pt x="4644" y="2215"/>
                    <a:pt x="4930" y="2477"/>
                    <a:pt x="5216" y="2799"/>
                  </a:cubicBezTo>
                  <a:cubicBezTo>
                    <a:pt x="5073" y="2941"/>
                    <a:pt x="5001" y="3132"/>
                    <a:pt x="5001" y="3346"/>
                  </a:cubicBezTo>
                  <a:cubicBezTo>
                    <a:pt x="5001" y="3811"/>
                    <a:pt x="5370" y="4180"/>
                    <a:pt x="5835" y="4180"/>
                  </a:cubicBezTo>
                  <a:cubicBezTo>
                    <a:pt x="5942" y="4180"/>
                    <a:pt x="6049" y="4168"/>
                    <a:pt x="6132" y="4120"/>
                  </a:cubicBezTo>
                  <a:cubicBezTo>
                    <a:pt x="6180" y="4192"/>
                    <a:pt x="6228" y="4275"/>
                    <a:pt x="6251" y="4346"/>
                  </a:cubicBezTo>
                  <a:cubicBezTo>
                    <a:pt x="6418" y="4680"/>
                    <a:pt x="6597" y="4977"/>
                    <a:pt x="6775" y="5275"/>
                  </a:cubicBezTo>
                  <a:cubicBezTo>
                    <a:pt x="6621" y="5430"/>
                    <a:pt x="6537" y="5632"/>
                    <a:pt x="6537" y="5858"/>
                  </a:cubicBezTo>
                  <a:cubicBezTo>
                    <a:pt x="6537" y="6323"/>
                    <a:pt x="6906" y="6692"/>
                    <a:pt x="7371" y="6692"/>
                  </a:cubicBezTo>
                  <a:cubicBezTo>
                    <a:pt x="7502" y="6692"/>
                    <a:pt x="7621" y="6668"/>
                    <a:pt x="7728" y="6620"/>
                  </a:cubicBezTo>
                  <a:cubicBezTo>
                    <a:pt x="7990" y="6954"/>
                    <a:pt x="8276" y="7216"/>
                    <a:pt x="8549" y="7442"/>
                  </a:cubicBezTo>
                  <a:cubicBezTo>
                    <a:pt x="8490" y="7549"/>
                    <a:pt x="8454" y="7680"/>
                    <a:pt x="8454" y="7811"/>
                  </a:cubicBezTo>
                  <a:cubicBezTo>
                    <a:pt x="8454" y="8275"/>
                    <a:pt x="8823" y="8644"/>
                    <a:pt x="9288" y="8644"/>
                  </a:cubicBezTo>
                  <a:cubicBezTo>
                    <a:pt x="9573" y="8644"/>
                    <a:pt x="9811" y="8514"/>
                    <a:pt x="9954" y="8299"/>
                  </a:cubicBezTo>
                  <a:cubicBezTo>
                    <a:pt x="10407" y="8478"/>
                    <a:pt x="10823" y="8573"/>
                    <a:pt x="11193" y="8597"/>
                  </a:cubicBezTo>
                  <a:cubicBezTo>
                    <a:pt x="11288" y="9049"/>
                    <a:pt x="11621" y="9359"/>
                    <a:pt x="12038" y="9359"/>
                  </a:cubicBezTo>
                  <a:cubicBezTo>
                    <a:pt x="12455" y="9359"/>
                    <a:pt x="12800" y="9049"/>
                    <a:pt x="12859" y="8644"/>
                  </a:cubicBezTo>
                  <a:cubicBezTo>
                    <a:pt x="13252" y="8597"/>
                    <a:pt x="13669" y="8514"/>
                    <a:pt x="14110" y="8335"/>
                  </a:cubicBezTo>
                  <a:cubicBezTo>
                    <a:pt x="14264" y="8537"/>
                    <a:pt x="14514" y="8692"/>
                    <a:pt x="14800" y="8692"/>
                  </a:cubicBezTo>
                  <a:cubicBezTo>
                    <a:pt x="15253" y="8692"/>
                    <a:pt x="15634" y="8323"/>
                    <a:pt x="15634" y="7859"/>
                  </a:cubicBezTo>
                  <a:cubicBezTo>
                    <a:pt x="15634" y="7728"/>
                    <a:pt x="15598" y="7585"/>
                    <a:pt x="15538" y="7466"/>
                  </a:cubicBezTo>
                  <a:cubicBezTo>
                    <a:pt x="15836" y="7216"/>
                    <a:pt x="16146" y="6906"/>
                    <a:pt x="16467" y="6513"/>
                  </a:cubicBezTo>
                  <a:cubicBezTo>
                    <a:pt x="16562" y="6561"/>
                    <a:pt x="16681" y="6597"/>
                    <a:pt x="16824" y="6597"/>
                  </a:cubicBezTo>
                  <a:cubicBezTo>
                    <a:pt x="17277" y="6597"/>
                    <a:pt x="17658" y="6216"/>
                    <a:pt x="17658" y="5763"/>
                  </a:cubicBezTo>
                  <a:cubicBezTo>
                    <a:pt x="17658" y="5513"/>
                    <a:pt x="17550" y="5311"/>
                    <a:pt x="17396" y="5168"/>
                  </a:cubicBezTo>
                  <a:cubicBezTo>
                    <a:pt x="17539" y="4918"/>
                    <a:pt x="17681" y="4668"/>
                    <a:pt x="17812" y="4382"/>
                  </a:cubicBezTo>
                  <a:cubicBezTo>
                    <a:pt x="17860" y="4287"/>
                    <a:pt x="17920" y="4192"/>
                    <a:pt x="17967" y="4084"/>
                  </a:cubicBezTo>
                  <a:cubicBezTo>
                    <a:pt x="18074" y="4132"/>
                    <a:pt x="18170" y="4168"/>
                    <a:pt x="18289" y="4168"/>
                  </a:cubicBezTo>
                  <a:cubicBezTo>
                    <a:pt x="18753" y="4168"/>
                    <a:pt x="19122" y="3787"/>
                    <a:pt x="19122" y="3334"/>
                  </a:cubicBezTo>
                  <a:cubicBezTo>
                    <a:pt x="19122" y="3108"/>
                    <a:pt x="19039" y="2918"/>
                    <a:pt x="18908" y="2763"/>
                  </a:cubicBezTo>
                  <a:cubicBezTo>
                    <a:pt x="19170" y="2465"/>
                    <a:pt x="19455" y="2215"/>
                    <a:pt x="19741" y="1989"/>
                  </a:cubicBezTo>
                  <a:cubicBezTo>
                    <a:pt x="19884" y="2156"/>
                    <a:pt x="20110" y="2263"/>
                    <a:pt x="20348" y="2263"/>
                  </a:cubicBezTo>
                  <a:cubicBezTo>
                    <a:pt x="20813" y="2263"/>
                    <a:pt x="21182" y="1882"/>
                    <a:pt x="21182" y="1429"/>
                  </a:cubicBezTo>
                  <a:cubicBezTo>
                    <a:pt x="21182" y="1370"/>
                    <a:pt x="21170" y="1310"/>
                    <a:pt x="21170" y="1251"/>
                  </a:cubicBezTo>
                  <a:cubicBezTo>
                    <a:pt x="21622" y="1096"/>
                    <a:pt x="22039" y="1036"/>
                    <a:pt x="22373" y="1013"/>
                  </a:cubicBezTo>
                  <a:cubicBezTo>
                    <a:pt x="22432" y="1406"/>
                    <a:pt x="22777" y="1703"/>
                    <a:pt x="23194" y="1703"/>
                  </a:cubicBezTo>
                  <a:cubicBezTo>
                    <a:pt x="23646" y="1703"/>
                    <a:pt x="24027" y="1334"/>
                    <a:pt x="24027" y="870"/>
                  </a:cubicBezTo>
                  <a:cubicBezTo>
                    <a:pt x="24027" y="417"/>
                    <a:pt x="23646" y="36"/>
                    <a:pt x="23194" y="36"/>
                  </a:cubicBezTo>
                  <a:cubicBezTo>
                    <a:pt x="22777" y="36"/>
                    <a:pt x="22432" y="334"/>
                    <a:pt x="22373" y="739"/>
                  </a:cubicBezTo>
                  <a:cubicBezTo>
                    <a:pt x="22015" y="774"/>
                    <a:pt x="21551" y="846"/>
                    <a:pt x="21063" y="1013"/>
                  </a:cubicBezTo>
                  <a:cubicBezTo>
                    <a:pt x="20908" y="774"/>
                    <a:pt x="20646" y="596"/>
                    <a:pt x="20348" y="596"/>
                  </a:cubicBezTo>
                  <a:cubicBezTo>
                    <a:pt x="19884" y="596"/>
                    <a:pt x="19515" y="965"/>
                    <a:pt x="19515" y="1429"/>
                  </a:cubicBezTo>
                  <a:cubicBezTo>
                    <a:pt x="19515" y="1548"/>
                    <a:pt x="19539" y="1667"/>
                    <a:pt x="19586" y="1763"/>
                  </a:cubicBezTo>
                  <a:cubicBezTo>
                    <a:pt x="19277" y="1989"/>
                    <a:pt x="18979" y="2263"/>
                    <a:pt x="18682" y="2584"/>
                  </a:cubicBezTo>
                  <a:cubicBezTo>
                    <a:pt x="18563" y="2525"/>
                    <a:pt x="18432" y="2477"/>
                    <a:pt x="18277" y="2477"/>
                  </a:cubicBezTo>
                  <a:cubicBezTo>
                    <a:pt x="17812" y="2477"/>
                    <a:pt x="17443" y="2858"/>
                    <a:pt x="17443" y="3310"/>
                  </a:cubicBezTo>
                  <a:cubicBezTo>
                    <a:pt x="17443" y="3549"/>
                    <a:pt x="17550" y="3775"/>
                    <a:pt x="17717" y="3930"/>
                  </a:cubicBezTo>
                  <a:cubicBezTo>
                    <a:pt x="17658" y="4025"/>
                    <a:pt x="17598" y="4132"/>
                    <a:pt x="17550" y="4239"/>
                  </a:cubicBezTo>
                  <a:cubicBezTo>
                    <a:pt x="17420" y="4501"/>
                    <a:pt x="17277" y="4739"/>
                    <a:pt x="17146" y="4977"/>
                  </a:cubicBezTo>
                  <a:cubicBezTo>
                    <a:pt x="17039" y="4942"/>
                    <a:pt x="16919" y="4906"/>
                    <a:pt x="16800" y="4906"/>
                  </a:cubicBezTo>
                  <a:cubicBezTo>
                    <a:pt x="16348" y="4906"/>
                    <a:pt x="15967" y="5275"/>
                    <a:pt x="15967" y="5739"/>
                  </a:cubicBezTo>
                  <a:cubicBezTo>
                    <a:pt x="15967" y="5977"/>
                    <a:pt x="16062" y="6192"/>
                    <a:pt x="16229" y="6335"/>
                  </a:cubicBezTo>
                  <a:cubicBezTo>
                    <a:pt x="15943" y="6692"/>
                    <a:pt x="15645" y="6978"/>
                    <a:pt x="15360" y="7216"/>
                  </a:cubicBezTo>
                  <a:cubicBezTo>
                    <a:pt x="15217" y="7085"/>
                    <a:pt x="15014" y="6990"/>
                    <a:pt x="14800" y="6990"/>
                  </a:cubicBezTo>
                  <a:cubicBezTo>
                    <a:pt x="14336" y="6990"/>
                    <a:pt x="13967" y="7359"/>
                    <a:pt x="13967" y="7823"/>
                  </a:cubicBezTo>
                  <a:cubicBezTo>
                    <a:pt x="13967" y="7894"/>
                    <a:pt x="13979" y="7978"/>
                    <a:pt x="13991" y="8049"/>
                  </a:cubicBezTo>
                  <a:cubicBezTo>
                    <a:pt x="13586" y="8216"/>
                    <a:pt x="13205" y="8287"/>
                    <a:pt x="12848" y="8335"/>
                  </a:cubicBezTo>
                  <a:cubicBezTo>
                    <a:pt x="12776" y="7942"/>
                    <a:pt x="12431" y="7656"/>
                    <a:pt x="12026" y="7656"/>
                  </a:cubicBezTo>
                  <a:cubicBezTo>
                    <a:pt x="11621" y="7656"/>
                    <a:pt x="11288" y="7942"/>
                    <a:pt x="11204" y="8335"/>
                  </a:cubicBezTo>
                  <a:cubicBezTo>
                    <a:pt x="10871" y="8287"/>
                    <a:pt x="10490" y="8216"/>
                    <a:pt x="10097" y="8049"/>
                  </a:cubicBezTo>
                  <a:cubicBezTo>
                    <a:pt x="10109" y="7978"/>
                    <a:pt x="10121" y="7894"/>
                    <a:pt x="10121" y="7811"/>
                  </a:cubicBezTo>
                  <a:cubicBezTo>
                    <a:pt x="10121" y="7347"/>
                    <a:pt x="9752" y="6978"/>
                    <a:pt x="9288" y="6978"/>
                  </a:cubicBezTo>
                  <a:cubicBezTo>
                    <a:pt x="9061" y="6978"/>
                    <a:pt x="8859" y="7061"/>
                    <a:pt x="8704" y="7216"/>
                  </a:cubicBezTo>
                  <a:cubicBezTo>
                    <a:pt x="8454" y="7001"/>
                    <a:pt x="8204" y="6751"/>
                    <a:pt x="7954" y="6466"/>
                  </a:cubicBezTo>
                  <a:cubicBezTo>
                    <a:pt x="8097" y="6323"/>
                    <a:pt x="8192" y="6108"/>
                    <a:pt x="8192" y="5870"/>
                  </a:cubicBezTo>
                  <a:cubicBezTo>
                    <a:pt x="8192" y="5418"/>
                    <a:pt x="7811" y="5037"/>
                    <a:pt x="7359" y="5037"/>
                  </a:cubicBezTo>
                  <a:cubicBezTo>
                    <a:pt x="7216" y="5037"/>
                    <a:pt x="7097" y="5073"/>
                    <a:pt x="6978" y="5132"/>
                  </a:cubicBezTo>
                  <a:cubicBezTo>
                    <a:pt x="6823" y="4858"/>
                    <a:pt x="6656" y="4561"/>
                    <a:pt x="6490" y="4239"/>
                  </a:cubicBezTo>
                  <a:cubicBezTo>
                    <a:pt x="6442" y="4144"/>
                    <a:pt x="6406" y="4072"/>
                    <a:pt x="6359" y="4001"/>
                  </a:cubicBezTo>
                  <a:cubicBezTo>
                    <a:pt x="6537" y="3846"/>
                    <a:pt x="6656" y="3608"/>
                    <a:pt x="6656" y="3358"/>
                  </a:cubicBezTo>
                  <a:cubicBezTo>
                    <a:pt x="6656" y="2894"/>
                    <a:pt x="6287" y="2525"/>
                    <a:pt x="5823" y="2525"/>
                  </a:cubicBezTo>
                  <a:cubicBezTo>
                    <a:pt x="5668" y="2525"/>
                    <a:pt x="5537" y="2572"/>
                    <a:pt x="5418" y="2632"/>
                  </a:cubicBezTo>
                  <a:cubicBezTo>
                    <a:pt x="5120" y="2287"/>
                    <a:pt x="4811" y="2001"/>
                    <a:pt x="4501" y="1786"/>
                  </a:cubicBezTo>
                  <a:cubicBezTo>
                    <a:pt x="4561" y="1679"/>
                    <a:pt x="4585" y="1548"/>
                    <a:pt x="4585" y="1429"/>
                  </a:cubicBezTo>
                  <a:cubicBezTo>
                    <a:pt x="4585" y="965"/>
                    <a:pt x="4215" y="596"/>
                    <a:pt x="3751" y="596"/>
                  </a:cubicBezTo>
                  <a:cubicBezTo>
                    <a:pt x="3442" y="596"/>
                    <a:pt x="3168" y="751"/>
                    <a:pt x="3025" y="1013"/>
                  </a:cubicBezTo>
                  <a:cubicBezTo>
                    <a:pt x="2501" y="834"/>
                    <a:pt x="2025" y="751"/>
                    <a:pt x="1656" y="727"/>
                  </a:cubicBezTo>
                  <a:cubicBezTo>
                    <a:pt x="1596" y="322"/>
                    <a:pt x="1251" y="1"/>
                    <a:pt x="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6"/>
            <p:cNvSpPr/>
            <p:nvPr/>
          </p:nvSpPr>
          <p:spPr>
            <a:xfrm>
              <a:off x="2198175" y="2977875"/>
              <a:ext cx="600700" cy="233975"/>
            </a:xfrm>
            <a:custGeom>
              <a:rect b="b" l="l" r="r" t="t"/>
              <a:pathLst>
                <a:path extrusionOk="0" h="9359" w="24028">
                  <a:moveTo>
                    <a:pt x="12038" y="1"/>
                  </a:moveTo>
                  <a:cubicBezTo>
                    <a:pt x="11621" y="1"/>
                    <a:pt x="11288" y="310"/>
                    <a:pt x="11193" y="763"/>
                  </a:cubicBezTo>
                  <a:cubicBezTo>
                    <a:pt x="10823" y="786"/>
                    <a:pt x="10407" y="882"/>
                    <a:pt x="9954" y="1060"/>
                  </a:cubicBezTo>
                  <a:cubicBezTo>
                    <a:pt x="9811" y="846"/>
                    <a:pt x="9573" y="715"/>
                    <a:pt x="9288" y="715"/>
                  </a:cubicBezTo>
                  <a:cubicBezTo>
                    <a:pt x="8823" y="715"/>
                    <a:pt x="8454" y="1084"/>
                    <a:pt x="8454" y="1548"/>
                  </a:cubicBezTo>
                  <a:cubicBezTo>
                    <a:pt x="8454" y="1679"/>
                    <a:pt x="8490" y="1822"/>
                    <a:pt x="8549" y="1917"/>
                  </a:cubicBezTo>
                  <a:cubicBezTo>
                    <a:pt x="8276" y="2144"/>
                    <a:pt x="7990" y="2418"/>
                    <a:pt x="7728" y="2739"/>
                  </a:cubicBezTo>
                  <a:cubicBezTo>
                    <a:pt x="7621" y="2691"/>
                    <a:pt x="7502" y="2668"/>
                    <a:pt x="7371" y="2668"/>
                  </a:cubicBezTo>
                  <a:cubicBezTo>
                    <a:pt x="6906" y="2668"/>
                    <a:pt x="6537" y="3037"/>
                    <a:pt x="6537" y="3501"/>
                  </a:cubicBezTo>
                  <a:cubicBezTo>
                    <a:pt x="6537" y="3727"/>
                    <a:pt x="6621" y="3930"/>
                    <a:pt x="6775" y="4084"/>
                  </a:cubicBezTo>
                  <a:cubicBezTo>
                    <a:pt x="6597" y="4382"/>
                    <a:pt x="6418" y="4680"/>
                    <a:pt x="6251" y="5013"/>
                  </a:cubicBezTo>
                  <a:cubicBezTo>
                    <a:pt x="6228" y="5096"/>
                    <a:pt x="6180" y="5168"/>
                    <a:pt x="6132" y="5239"/>
                  </a:cubicBezTo>
                  <a:cubicBezTo>
                    <a:pt x="6049" y="5192"/>
                    <a:pt x="5942" y="5180"/>
                    <a:pt x="5835" y="5180"/>
                  </a:cubicBezTo>
                  <a:cubicBezTo>
                    <a:pt x="5370" y="5180"/>
                    <a:pt x="5001" y="5549"/>
                    <a:pt x="5001" y="6013"/>
                  </a:cubicBezTo>
                  <a:cubicBezTo>
                    <a:pt x="5001" y="6228"/>
                    <a:pt x="5073" y="6418"/>
                    <a:pt x="5216" y="6561"/>
                  </a:cubicBezTo>
                  <a:cubicBezTo>
                    <a:pt x="4930" y="6882"/>
                    <a:pt x="4644" y="7144"/>
                    <a:pt x="4346" y="7371"/>
                  </a:cubicBezTo>
                  <a:cubicBezTo>
                    <a:pt x="4204" y="7204"/>
                    <a:pt x="3989" y="7120"/>
                    <a:pt x="3751" y="7120"/>
                  </a:cubicBezTo>
                  <a:cubicBezTo>
                    <a:pt x="3287" y="7120"/>
                    <a:pt x="2918" y="7490"/>
                    <a:pt x="2918" y="7954"/>
                  </a:cubicBezTo>
                  <a:cubicBezTo>
                    <a:pt x="2918" y="7990"/>
                    <a:pt x="2918" y="8049"/>
                    <a:pt x="2930" y="8109"/>
                  </a:cubicBezTo>
                  <a:cubicBezTo>
                    <a:pt x="2441" y="8275"/>
                    <a:pt x="2001" y="8347"/>
                    <a:pt x="1656" y="8371"/>
                  </a:cubicBezTo>
                  <a:cubicBezTo>
                    <a:pt x="1584" y="7990"/>
                    <a:pt x="1239" y="7692"/>
                    <a:pt x="834" y="7692"/>
                  </a:cubicBezTo>
                  <a:cubicBezTo>
                    <a:pt x="370" y="7692"/>
                    <a:pt x="1" y="8073"/>
                    <a:pt x="1" y="8525"/>
                  </a:cubicBezTo>
                  <a:cubicBezTo>
                    <a:pt x="1" y="8990"/>
                    <a:pt x="370" y="9359"/>
                    <a:pt x="834" y="9359"/>
                  </a:cubicBezTo>
                  <a:cubicBezTo>
                    <a:pt x="1251" y="9359"/>
                    <a:pt x="1596" y="9037"/>
                    <a:pt x="1656" y="8633"/>
                  </a:cubicBezTo>
                  <a:cubicBezTo>
                    <a:pt x="2025" y="8609"/>
                    <a:pt x="2501" y="8525"/>
                    <a:pt x="3025" y="8347"/>
                  </a:cubicBezTo>
                  <a:cubicBezTo>
                    <a:pt x="3168" y="8609"/>
                    <a:pt x="3442" y="8764"/>
                    <a:pt x="3751" y="8764"/>
                  </a:cubicBezTo>
                  <a:cubicBezTo>
                    <a:pt x="4215" y="8764"/>
                    <a:pt x="4585" y="8394"/>
                    <a:pt x="4585" y="7930"/>
                  </a:cubicBezTo>
                  <a:cubicBezTo>
                    <a:pt x="4585" y="7811"/>
                    <a:pt x="4561" y="7680"/>
                    <a:pt x="4501" y="7573"/>
                  </a:cubicBezTo>
                  <a:cubicBezTo>
                    <a:pt x="4811" y="7359"/>
                    <a:pt x="5120" y="7073"/>
                    <a:pt x="5418" y="6728"/>
                  </a:cubicBezTo>
                  <a:cubicBezTo>
                    <a:pt x="5537" y="6787"/>
                    <a:pt x="5668" y="6835"/>
                    <a:pt x="5823" y="6835"/>
                  </a:cubicBezTo>
                  <a:cubicBezTo>
                    <a:pt x="6287" y="6835"/>
                    <a:pt x="6656" y="6466"/>
                    <a:pt x="6656" y="6001"/>
                  </a:cubicBezTo>
                  <a:cubicBezTo>
                    <a:pt x="6656" y="5751"/>
                    <a:pt x="6537" y="5513"/>
                    <a:pt x="6359" y="5358"/>
                  </a:cubicBezTo>
                  <a:cubicBezTo>
                    <a:pt x="6406" y="5287"/>
                    <a:pt x="6442" y="5215"/>
                    <a:pt x="6490" y="5120"/>
                  </a:cubicBezTo>
                  <a:cubicBezTo>
                    <a:pt x="6656" y="4799"/>
                    <a:pt x="6823" y="4501"/>
                    <a:pt x="6978" y="4227"/>
                  </a:cubicBezTo>
                  <a:cubicBezTo>
                    <a:pt x="7097" y="4287"/>
                    <a:pt x="7216" y="4323"/>
                    <a:pt x="7359" y="4323"/>
                  </a:cubicBezTo>
                  <a:cubicBezTo>
                    <a:pt x="7811" y="4323"/>
                    <a:pt x="8192" y="3942"/>
                    <a:pt x="8192" y="3489"/>
                  </a:cubicBezTo>
                  <a:cubicBezTo>
                    <a:pt x="8192" y="3251"/>
                    <a:pt x="8097" y="3037"/>
                    <a:pt x="7954" y="2894"/>
                  </a:cubicBezTo>
                  <a:cubicBezTo>
                    <a:pt x="8204" y="2608"/>
                    <a:pt x="8454" y="2358"/>
                    <a:pt x="8704" y="2144"/>
                  </a:cubicBezTo>
                  <a:cubicBezTo>
                    <a:pt x="8859" y="2298"/>
                    <a:pt x="9061" y="2382"/>
                    <a:pt x="9288" y="2382"/>
                  </a:cubicBezTo>
                  <a:cubicBezTo>
                    <a:pt x="9752" y="2382"/>
                    <a:pt x="10121" y="2013"/>
                    <a:pt x="10121" y="1548"/>
                  </a:cubicBezTo>
                  <a:cubicBezTo>
                    <a:pt x="10121" y="1465"/>
                    <a:pt x="10109" y="1382"/>
                    <a:pt x="10097" y="1310"/>
                  </a:cubicBezTo>
                  <a:cubicBezTo>
                    <a:pt x="10490" y="1144"/>
                    <a:pt x="10871" y="1072"/>
                    <a:pt x="11204" y="1025"/>
                  </a:cubicBezTo>
                  <a:cubicBezTo>
                    <a:pt x="11288" y="1417"/>
                    <a:pt x="11621" y="1703"/>
                    <a:pt x="12026" y="1703"/>
                  </a:cubicBezTo>
                  <a:cubicBezTo>
                    <a:pt x="12431" y="1703"/>
                    <a:pt x="12776" y="1417"/>
                    <a:pt x="12848" y="1025"/>
                  </a:cubicBezTo>
                  <a:cubicBezTo>
                    <a:pt x="13205" y="1072"/>
                    <a:pt x="13586" y="1144"/>
                    <a:pt x="13991" y="1310"/>
                  </a:cubicBezTo>
                  <a:cubicBezTo>
                    <a:pt x="13979" y="1382"/>
                    <a:pt x="13967" y="1465"/>
                    <a:pt x="13967" y="1536"/>
                  </a:cubicBezTo>
                  <a:cubicBezTo>
                    <a:pt x="13967" y="2001"/>
                    <a:pt x="14336" y="2370"/>
                    <a:pt x="14800" y="2370"/>
                  </a:cubicBezTo>
                  <a:cubicBezTo>
                    <a:pt x="15014" y="2370"/>
                    <a:pt x="15217" y="2275"/>
                    <a:pt x="15360" y="2144"/>
                  </a:cubicBezTo>
                  <a:cubicBezTo>
                    <a:pt x="15645" y="2382"/>
                    <a:pt x="15943" y="2668"/>
                    <a:pt x="16229" y="3025"/>
                  </a:cubicBezTo>
                  <a:cubicBezTo>
                    <a:pt x="16062" y="3168"/>
                    <a:pt x="15967" y="3382"/>
                    <a:pt x="15967" y="3620"/>
                  </a:cubicBezTo>
                  <a:cubicBezTo>
                    <a:pt x="15967" y="4084"/>
                    <a:pt x="16348" y="4453"/>
                    <a:pt x="16800" y="4453"/>
                  </a:cubicBezTo>
                  <a:cubicBezTo>
                    <a:pt x="16919" y="4453"/>
                    <a:pt x="17039" y="4418"/>
                    <a:pt x="17146" y="4382"/>
                  </a:cubicBezTo>
                  <a:cubicBezTo>
                    <a:pt x="17277" y="4620"/>
                    <a:pt x="17420" y="4858"/>
                    <a:pt x="17550" y="5120"/>
                  </a:cubicBezTo>
                  <a:cubicBezTo>
                    <a:pt x="17598" y="5227"/>
                    <a:pt x="17658" y="5335"/>
                    <a:pt x="17717" y="5430"/>
                  </a:cubicBezTo>
                  <a:cubicBezTo>
                    <a:pt x="17550" y="5585"/>
                    <a:pt x="17443" y="5811"/>
                    <a:pt x="17443" y="6049"/>
                  </a:cubicBezTo>
                  <a:cubicBezTo>
                    <a:pt x="17443" y="6501"/>
                    <a:pt x="17812" y="6882"/>
                    <a:pt x="18277" y="6882"/>
                  </a:cubicBezTo>
                  <a:cubicBezTo>
                    <a:pt x="18432" y="6882"/>
                    <a:pt x="18563" y="6835"/>
                    <a:pt x="18682" y="6775"/>
                  </a:cubicBezTo>
                  <a:cubicBezTo>
                    <a:pt x="18979" y="7097"/>
                    <a:pt x="19277" y="7371"/>
                    <a:pt x="19586" y="7597"/>
                  </a:cubicBezTo>
                  <a:cubicBezTo>
                    <a:pt x="19539" y="7692"/>
                    <a:pt x="19515" y="7811"/>
                    <a:pt x="19515" y="7930"/>
                  </a:cubicBezTo>
                  <a:cubicBezTo>
                    <a:pt x="19515" y="8394"/>
                    <a:pt x="19884" y="8764"/>
                    <a:pt x="20348" y="8764"/>
                  </a:cubicBezTo>
                  <a:cubicBezTo>
                    <a:pt x="20646" y="8764"/>
                    <a:pt x="20908" y="8585"/>
                    <a:pt x="21063" y="8347"/>
                  </a:cubicBezTo>
                  <a:cubicBezTo>
                    <a:pt x="21551" y="8514"/>
                    <a:pt x="22015" y="8585"/>
                    <a:pt x="22373" y="8621"/>
                  </a:cubicBezTo>
                  <a:cubicBezTo>
                    <a:pt x="22432" y="9025"/>
                    <a:pt x="22777" y="9323"/>
                    <a:pt x="23194" y="9323"/>
                  </a:cubicBezTo>
                  <a:cubicBezTo>
                    <a:pt x="23646" y="9323"/>
                    <a:pt x="24027" y="8942"/>
                    <a:pt x="24027" y="8490"/>
                  </a:cubicBezTo>
                  <a:cubicBezTo>
                    <a:pt x="24027" y="8025"/>
                    <a:pt x="23646" y="7656"/>
                    <a:pt x="23194" y="7656"/>
                  </a:cubicBezTo>
                  <a:cubicBezTo>
                    <a:pt x="22777" y="7656"/>
                    <a:pt x="22432" y="7954"/>
                    <a:pt x="22373" y="8347"/>
                  </a:cubicBezTo>
                  <a:cubicBezTo>
                    <a:pt x="22039" y="8323"/>
                    <a:pt x="21622" y="8263"/>
                    <a:pt x="21170" y="8109"/>
                  </a:cubicBezTo>
                  <a:cubicBezTo>
                    <a:pt x="21170" y="8049"/>
                    <a:pt x="21182" y="7990"/>
                    <a:pt x="21182" y="7930"/>
                  </a:cubicBezTo>
                  <a:cubicBezTo>
                    <a:pt x="21182" y="7478"/>
                    <a:pt x="20813" y="7097"/>
                    <a:pt x="20348" y="7097"/>
                  </a:cubicBezTo>
                  <a:cubicBezTo>
                    <a:pt x="20110" y="7097"/>
                    <a:pt x="19884" y="7204"/>
                    <a:pt x="19741" y="7371"/>
                  </a:cubicBezTo>
                  <a:cubicBezTo>
                    <a:pt x="19455" y="7144"/>
                    <a:pt x="19170" y="6894"/>
                    <a:pt x="18908" y="6597"/>
                  </a:cubicBezTo>
                  <a:cubicBezTo>
                    <a:pt x="19039" y="6442"/>
                    <a:pt x="19122" y="6251"/>
                    <a:pt x="19122" y="6025"/>
                  </a:cubicBezTo>
                  <a:cubicBezTo>
                    <a:pt x="19122" y="5573"/>
                    <a:pt x="18753" y="5192"/>
                    <a:pt x="18289" y="5192"/>
                  </a:cubicBezTo>
                  <a:cubicBezTo>
                    <a:pt x="18170" y="5192"/>
                    <a:pt x="18074" y="5227"/>
                    <a:pt x="17967" y="5275"/>
                  </a:cubicBezTo>
                  <a:cubicBezTo>
                    <a:pt x="17920" y="5168"/>
                    <a:pt x="17860" y="5073"/>
                    <a:pt x="17812" y="4977"/>
                  </a:cubicBezTo>
                  <a:cubicBezTo>
                    <a:pt x="17681" y="4692"/>
                    <a:pt x="17539" y="4442"/>
                    <a:pt x="17396" y="4203"/>
                  </a:cubicBezTo>
                  <a:cubicBezTo>
                    <a:pt x="17550" y="4049"/>
                    <a:pt x="17658" y="3846"/>
                    <a:pt x="17658" y="3608"/>
                  </a:cubicBezTo>
                  <a:cubicBezTo>
                    <a:pt x="17658" y="3144"/>
                    <a:pt x="17277" y="2775"/>
                    <a:pt x="16824" y="2775"/>
                  </a:cubicBezTo>
                  <a:cubicBezTo>
                    <a:pt x="16681" y="2775"/>
                    <a:pt x="16562" y="2799"/>
                    <a:pt x="16467" y="2846"/>
                  </a:cubicBezTo>
                  <a:cubicBezTo>
                    <a:pt x="16146" y="2453"/>
                    <a:pt x="15836" y="2144"/>
                    <a:pt x="15538" y="1894"/>
                  </a:cubicBezTo>
                  <a:cubicBezTo>
                    <a:pt x="15598" y="1775"/>
                    <a:pt x="15634" y="1632"/>
                    <a:pt x="15634" y="1501"/>
                  </a:cubicBezTo>
                  <a:cubicBezTo>
                    <a:pt x="15634" y="1036"/>
                    <a:pt x="15253" y="667"/>
                    <a:pt x="14800" y="667"/>
                  </a:cubicBezTo>
                  <a:cubicBezTo>
                    <a:pt x="14514" y="667"/>
                    <a:pt x="14264" y="822"/>
                    <a:pt x="14110" y="1025"/>
                  </a:cubicBezTo>
                  <a:cubicBezTo>
                    <a:pt x="13669" y="846"/>
                    <a:pt x="13252" y="763"/>
                    <a:pt x="12859" y="715"/>
                  </a:cubicBezTo>
                  <a:cubicBezTo>
                    <a:pt x="12800" y="310"/>
                    <a:pt x="12455" y="1"/>
                    <a:pt x="120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6"/>
            <p:cNvSpPr/>
            <p:nvPr/>
          </p:nvSpPr>
          <p:spPr>
            <a:xfrm>
              <a:off x="2777425" y="3096350"/>
              <a:ext cx="3875" cy="67575"/>
            </a:xfrm>
            <a:custGeom>
              <a:rect b="b" l="l" r="r" t="t"/>
              <a:pathLst>
                <a:path extrusionOk="0" h="2703" w="155">
                  <a:moveTo>
                    <a:pt x="84" y="0"/>
                  </a:moveTo>
                  <a:cubicBezTo>
                    <a:pt x="36" y="0"/>
                    <a:pt x="0" y="24"/>
                    <a:pt x="0" y="72"/>
                  </a:cubicBezTo>
                  <a:lnTo>
                    <a:pt x="0" y="2632"/>
                  </a:lnTo>
                  <a:cubicBezTo>
                    <a:pt x="0" y="2679"/>
                    <a:pt x="36" y="2703"/>
                    <a:pt x="84" y="2703"/>
                  </a:cubicBezTo>
                  <a:cubicBezTo>
                    <a:pt x="119" y="2703"/>
                    <a:pt x="155" y="2679"/>
                    <a:pt x="155" y="2632"/>
                  </a:cubicBezTo>
                  <a:lnTo>
                    <a:pt x="155" y="72"/>
                  </a:lnTo>
                  <a:cubicBezTo>
                    <a:pt x="155" y="24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6"/>
            <p:cNvSpPr/>
            <p:nvPr/>
          </p:nvSpPr>
          <p:spPr>
            <a:xfrm>
              <a:off x="2610425" y="3096350"/>
              <a:ext cx="3900" cy="67575"/>
            </a:xfrm>
            <a:custGeom>
              <a:rect b="b" l="l" r="r" t="t"/>
              <a:pathLst>
                <a:path extrusionOk="0" h="2703" w="156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lnTo>
                    <a:pt x="1" y="2632"/>
                  </a:lnTo>
                  <a:cubicBezTo>
                    <a:pt x="1" y="2679"/>
                    <a:pt x="37" y="2703"/>
                    <a:pt x="72" y="2703"/>
                  </a:cubicBezTo>
                  <a:cubicBezTo>
                    <a:pt x="120" y="2703"/>
                    <a:pt x="156" y="2679"/>
                    <a:pt x="156" y="2632"/>
                  </a:cubicBezTo>
                  <a:lnTo>
                    <a:pt x="156" y="72"/>
                  </a:ln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6"/>
            <p:cNvSpPr/>
            <p:nvPr/>
          </p:nvSpPr>
          <p:spPr>
            <a:xfrm>
              <a:off x="2382725" y="3096050"/>
              <a:ext cx="3900" cy="67875"/>
            </a:xfrm>
            <a:custGeom>
              <a:rect b="b" l="l" r="r" t="t"/>
              <a:pathLst>
                <a:path extrusionOk="0" h="2715" w="156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lnTo>
                    <a:pt x="1" y="2644"/>
                  </a:lnTo>
                  <a:cubicBezTo>
                    <a:pt x="1" y="2679"/>
                    <a:pt x="36" y="2715"/>
                    <a:pt x="72" y="2715"/>
                  </a:cubicBezTo>
                  <a:cubicBezTo>
                    <a:pt x="120" y="2715"/>
                    <a:pt x="155" y="2691"/>
                    <a:pt x="155" y="2644"/>
                  </a:cubicBezTo>
                  <a:lnTo>
                    <a:pt x="155" y="84"/>
                  </a:lnTo>
                  <a:cubicBezTo>
                    <a:pt x="155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6"/>
            <p:cNvSpPr/>
            <p:nvPr/>
          </p:nvSpPr>
          <p:spPr>
            <a:xfrm>
              <a:off x="2428875" y="3043650"/>
              <a:ext cx="3575" cy="167625"/>
            </a:xfrm>
            <a:custGeom>
              <a:rect b="b" l="l" r="r" t="t"/>
              <a:pathLst>
                <a:path extrusionOk="0" h="6705" w="143">
                  <a:moveTo>
                    <a:pt x="71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71" y="6704"/>
                  </a:cubicBezTo>
                  <a:cubicBezTo>
                    <a:pt x="119" y="6704"/>
                    <a:pt x="143" y="6668"/>
                    <a:pt x="143" y="6633"/>
                  </a:cubicBezTo>
                  <a:lnTo>
                    <a:pt x="143" y="84"/>
                  </a:lnTo>
                  <a:cubicBezTo>
                    <a:pt x="143" y="37"/>
                    <a:pt x="119" y="1"/>
                    <a:pt x="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6"/>
            <p:cNvSpPr/>
            <p:nvPr/>
          </p:nvSpPr>
          <p:spPr>
            <a:xfrm>
              <a:off x="2561625" y="3043650"/>
              <a:ext cx="3875" cy="167625"/>
            </a:xfrm>
            <a:custGeom>
              <a:rect b="b" l="l" r="r" t="t"/>
              <a:pathLst>
                <a:path extrusionOk="0" h="6705" w="155">
                  <a:moveTo>
                    <a:pt x="84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84" y="6704"/>
                  </a:cubicBezTo>
                  <a:cubicBezTo>
                    <a:pt x="119" y="6704"/>
                    <a:pt x="155" y="6668"/>
                    <a:pt x="155" y="6633"/>
                  </a:cubicBezTo>
                  <a:lnTo>
                    <a:pt x="155" y="84"/>
                  </a:lnTo>
                  <a:cubicBezTo>
                    <a:pt x="155" y="37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6"/>
            <p:cNvSpPr/>
            <p:nvPr/>
          </p:nvSpPr>
          <p:spPr>
            <a:xfrm>
              <a:off x="2497025" y="3037100"/>
              <a:ext cx="3600" cy="186075"/>
            </a:xfrm>
            <a:custGeom>
              <a:rect b="b" l="l" r="r" t="t"/>
              <a:pathLst>
                <a:path extrusionOk="0" h="7443" w="144">
                  <a:moveTo>
                    <a:pt x="72" y="1"/>
                  </a:moveTo>
                  <a:cubicBezTo>
                    <a:pt x="24" y="1"/>
                    <a:pt x="1" y="25"/>
                    <a:pt x="1" y="72"/>
                  </a:cubicBezTo>
                  <a:lnTo>
                    <a:pt x="1" y="7371"/>
                  </a:lnTo>
                  <a:cubicBezTo>
                    <a:pt x="1" y="7407"/>
                    <a:pt x="24" y="7442"/>
                    <a:pt x="72" y="7442"/>
                  </a:cubicBezTo>
                  <a:cubicBezTo>
                    <a:pt x="120" y="7430"/>
                    <a:pt x="143" y="7395"/>
                    <a:pt x="143" y="7371"/>
                  </a:cubicBezTo>
                  <a:lnTo>
                    <a:pt x="143" y="72"/>
                  </a:lnTo>
                  <a:cubicBezTo>
                    <a:pt x="143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6"/>
            <p:cNvSpPr/>
            <p:nvPr/>
          </p:nvSpPr>
          <p:spPr>
            <a:xfrm>
              <a:off x="2705675" y="3106750"/>
              <a:ext cx="3900" cy="45875"/>
            </a:xfrm>
            <a:custGeom>
              <a:rect b="b" l="l" r="r" t="t"/>
              <a:pathLst>
                <a:path extrusionOk="0" h="1835" w="156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lnTo>
                    <a:pt x="1" y="1763"/>
                  </a:lnTo>
                  <a:cubicBezTo>
                    <a:pt x="1" y="1811"/>
                    <a:pt x="37" y="1835"/>
                    <a:pt x="72" y="1835"/>
                  </a:cubicBezTo>
                  <a:cubicBezTo>
                    <a:pt x="120" y="1835"/>
                    <a:pt x="156" y="1811"/>
                    <a:pt x="156" y="1763"/>
                  </a:cubicBezTo>
                  <a:lnTo>
                    <a:pt x="156" y="72"/>
                  </a:lnTo>
                  <a:cubicBezTo>
                    <a:pt x="156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6"/>
            <p:cNvSpPr/>
            <p:nvPr/>
          </p:nvSpPr>
          <p:spPr>
            <a:xfrm>
              <a:off x="2212775" y="3096050"/>
              <a:ext cx="3575" cy="67875"/>
            </a:xfrm>
            <a:custGeom>
              <a:rect b="b" l="l" r="r" t="t"/>
              <a:pathLst>
                <a:path extrusionOk="0" h="2715" w="143">
                  <a:moveTo>
                    <a:pt x="72" y="0"/>
                  </a:moveTo>
                  <a:cubicBezTo>
                    <a:pt x="24" y="0"/>
                    <a:pt x="0" y="36"/>
                    <a:pt x="0" y="84"/>
                  </a:cubicBezTo>
                  <a:lnTo>
                    <a:pt x="0" y="2644"/>
                  </a:lnTo>
                  <a:cubicBezTo>
                    <a:pt x="0" y="2679"/>
                    <a:pt x="24" y="2715"/>
                    <a:pt x="72" y="2715"/>
                  </a:cubicBezTo>
                  <a:cubicBezTo>
                    <a:pt x="119" y="2715"/>
                    <a:pt x="143" y="2691"/>
                    <a:pt x="143" y="2644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6"/>
            <p:cNvSpPr/>
            <p:nvPr/>
          </p:nvSpPr>
          <p:spPr>
            <a:xfrm>
              <a:off x="2284500" y="3106750"/>
              <a:ext cx="3900" cy="45875"/>
            </a:xfrm>
            <a:custGeom>
              <a:rect b="b" l="l" r="r" t="t"/>
              <a:pathLst>
                <a:path extrusionOk="0" h="1835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lnTo>
                    <a:pt x="0" y="1763"/>
                  </a:lnTo>
                  <a:cubicBezTo>
                    <a:pt x="0" y="1811"/>
                    <a:pt x="36" y="1835"/>
                    <a:pt x="72" y="1835"/>
                  </a:cubicBezTo>
                  <a:cubicBezTo>
                    <a:pt x="120" y="1835"/>
                    <a:pt x="155" y="1811"/>
                    <a:pt x="155" y="1763"/>
                  </a:cubicBezTo>
                  <a:lnTo>
                    <a:pt x="155" y="72"/>
                  </a:lnTo>
                  <a:cubicBezTo>
                    <a:pt x="155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36"/>
          <p:cNvGrpSpPr/>
          <p:nvPr/>
        </p:nvGrpSpPr>
        <p:grpSpPr>
          <a:xfrm rot="-643226">
            <a:off x="-529417" y="2791693"/>
            <a:ext cx="1464477" cy="732970"/>
            <a:chOff x="2198175" y="2977875"/>
            <a:chExt cx="600700" cy="300650"/>
          </a:xfrm>
        </p:grpSpPr>
        <p:sp>
          <p:nvSpPr>
            <p:cNvPr id="413" name="Google Shape;413;p36"/>
            <p:cNvSpPr/>
            <p:nvPr/>
          </p:nvSpPr>
          <p:spPr>
            <a:xfrm>
              <a:off x="2198175" y="3044550"/>
              <a:ext cx="600700" cy="233975"/>
            </a:xfrm>
            <a:custGeom>
              <a:rect b="b" l="l" r="r" t="t"/>
              <a:pathLst>
                <a:path extrusionOk="0" h="9359" w="24028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6"/>
                    <a:pt x="370" y="1667"/>
                    <a:pt x="834" y="1667"/>
                  </a:cubicBezTo>
                  <a:cubicBezTo>
                    <a:pt x="1239" y="1667"/>
                    <a:pt x="1584" y="1370"/>
                    <a:pt x="1656" y="989"/>
                  </a:cubicBezTo>
                  <a:cubicBezTo>
                    <a:pt x="2001" y="1013"/>
                    <a:pt x="2441" y="1084"/>
                    <a:pt x="2930" y="1251"/>
                  </a:cubicBezTo>
                  <a:cubicBezTo>
                    <a:pt x="2918" y="1310"/>
                    <a:pt x="2918" y="1370"/>
                    <a:pt x="2918" y="1406"/>
                  </a:cubicBezTo>
                  <a:cubicBezTo>
                    <a:pt x="2918" y="1870"/>
                    <a:pt x="3287" y="2239"/>
                    <a:pt x="3751" y="2239"/>
                  </a:cubicBezTo>
                  <a:cubicBezTo>
                    <a:pt x="3989" y="2239"/>
                    <a:pt x="4204" y="2156"/>
                    <a:pt x="4346" y="1989"/>
                  </a:cubicBezTo>
                  <a:cubicBezTo>
                    <a:pt x="4644" y="2215"/>
                    <a:pt x="4930" y="2477"/>
                    <a:pt x="5216" y="2799"/>
                  </a:cubicBezTo>
                  <a:cubicBezTo>
                    <a:pt x="5073" y="2941"/>
                    <a:pt x="5001" y="3132"/>
                    <a:pt x="5001" y="3346"/>
                  </a:cubicBezTo>
                  <a:cubicBezTo>
                    <a:pt x="5001" y="3811"/>
                    <a:pt x="5370" y="4180"/>
                    <a:pt x="5835" y="4180"/>
                  </a:cubicBezTo>
                  <a:cubicBezTo>
                    <a:pt x="5942" y="4180"/>
                    <a:pt x="6049" y="4168"/>
                    <a:pt x="6132" y="4120"/>
                  </a:cubicBezTo>
                  <a:cubicBezTo>
                    <a:pt x="6180" y="4192"/>
                    <a:pt x="6228" y="4275"/>
                    <a:pt x="6251" y="4346"/>
                  </a:cubicBezTo>
                  <a:cubicBezTo>
                    <a:pt x="6418" y="4680"/>
                    <a:pt x="6597" y="4977"/>
                    <a:pt x="6775" y="5275"/>
                  </a:cubicBezTo>
                  <a:cubicBezTo>
                    <a:pt x="6621" y="5430"/>
                    <a:pt x="6537" y="5632"/>
                    <a:pt x="6537" y="5858"/>
                  </a:cubicBezTo>
                  <a:cubicBezTo>
                    <a:pt x="6537" y="6323"/>
                    <a:pt x="6906" y="6692"/>
                    <a:pt x="7371" y="6692"/>
                  </a:cubicBezTo>
                  <a:cubicBezTo>
                    <a:pt x="7502" y="6692"/>
                    <a:pt x="7621" y="6668"/>
                    <a:pt x="7728" y="6620"/>
                  </a:cubicBezTo>
                  <a:cubicBezTo>
                    <a:pt x="7990" y="6954"/>
                    <a:pt x="8276" y="7216"/>
                    <a:pt x="8549" y="7442"/>
                  </a:cubicBezTo>
                  <a:cubicBezTo>
                    <a:pt x="8490" y="7549"/>
                    <a:pt x="8454" y="7680"/>
                    <a:pt x="8454" y="7811"/>
                  </a:cubicBezTo>
                  <a:cubicBezTo>
                    <a:pt x="8454" y="8275"/>
                    <a:pt x="8823" y="8644"/>
                    <a:pt x="9288" y="8644"/>
                  </a:cubicBezTo>
                  <a:cubicBezTo>
                    <a:pt x="9573" y="8644"/>
                    <a:pt x="9811" y="8514"/>
                    <a:pt x="9954" y="8299"/>
                  </a:cubicBezTo>
                  <a:cubicBezTo>
                    <a:pt x="10407" y="8478"/>
                    <a:pt x="10823" y="8573"/>
                    <a:pt x="11193" y="8597"/>
                  </a:cubicBezTo>
                  <a:cubicBezTo>
                    <a:pt x="11288" y="9049"/>
                    <a:pt x="11621" y="9359"/>
                    <a:pt x="12038" y="9359"/>
                  </a:cubicBezTo>
                  <a:cubicBezTo>
                    <a:pt x="12455" y="9359"/>
                    <a:pt x="12800" y="9049"/>
                    <a:pt x="12859" y="8644"/>
                  </a:cubicBezTo>
                  <a:cubicBezTo>
                    <a:pt x="13252" y="8597"/>
                    <a:pt x="13669" y="8514"/>
                    <a:pt x="14110" y="8335"/>
                  </a:cubicBezTo>
                  <a:cubicBezTo>
                    <a:pt x="14264" y="8537"/>
                    <a:pt x="14514" y="8692"/>
                    <a:pt x="14800" y="8692"/>
                  </a:cubicBezTo>
                  <a:cubicBezTo>
                    <a:pt x="15253" y="8692"/>
                    <a:pt x="15634" y="8323"/>
                    <a:pt x="15634" y="7859"/>
                  </a:cubicBezTo>
                  <a:cubicBezTo>
                    <a:pt x="15634" y="7728"/>
                    <a:pt x="15598" y="7585"/>
                    <a:pt x="15538" y="7466"/>
                  </a:cubicBezTo>
                  <a:cubicBezTo>
                    <a:pt x="15836" y="7216"/>
                    <a:pt x="16146" y="6906"/>
                    <a:pt x="16467" y="6513"/>
                  </a:cubicBezTo>
                  <a:cubicBezTo>
                    <a:pt x="16562" y="6561"/>
                    <a:pt x="16681" y="6597"/>
                    <a:pt x="16824" y="6597"/>
                  </a:cubicBezTo>
                  <a:cubicBezTo>
                    <a:pt x="17277" y="6597"/>
                    <a:pt x="17658" y="6216"/>
                    <a:pt x="17658" y="5763"/>
                  </a:cubicBezTo>
                  <a:cubicBezTo>
                    <a:pt x="17658" y="5513"/>
                    <a:pt x="17550" y="5311"/>
                    <a:pt x="17396" y="5168"/>
                  </a:cubicBezTo>
                  <a:cubicBezTo>
                    <a:pt x="17539" y="4918"/>
                    <a:pt x="17681" y="4668"/>
                    <a:pt x="17812" y="4382"/>
                  </a:cubicBezTo>
                  <a:cubicBezTo>
                    <a:pt x="17860" y="4287"/>
                    <a:pt x="17920" y="4192"/>
                    <a:pt x="17967" y="4084"/>
                  </a:cubicBezTo>
                  <a:cubicBezTo>
                    <a:pt x="18074" y="4132"/>
                    <a:pt x="18170" y="4168"/>
                    <a:pt x="18289" y="4168"/>
                  </a:cubicBezTo>
                  <a:cubicBezTo>
                    <a:pt x="18753" y="4168"/>
                    <a:pt x="19122" y="3787"/>
                    <a:pt x="19122" y="3334"/>
                  </a:cubicBezTo>
                  <a:cubicBezTo>
                    <a:pt x="19122" y="3108"/>
                    <a:pt x="19039" y="2918"/>
                    <a:pt x="18908" y="2763"/>
                  </a:cubicBezTo>
                  <a:cubicBezTo>
                    <a:pt x="19170" y="2465"/>
                    <a:pt x="19455" y="2215"/>
                    <a:pt x="19741" y="1989"/>
                  </a:cubicBezTo>
                  <a:cubicBezTo>
                    <a:pt x="19884" y="2156"/>
                    <a:pt x="20110" y="2263"/>
                    <a:pt x="20348" y="2263"/>
                  </a:cubicBezTo>
                  <a:cubicBezTo>
                    <a:pt x="20813" y="2263"/>
                    <a:pt x="21182" y="1882"/>
                    <a:pt x="21182" y="1429"/>
                  </a:cubicBezTo>
                  <a:cubicBezTo>
                    <a:pt x="21182" y="1370"/>
                    <a:pt x="21170" y="1310"/>
                    <a:pt x="21170" y="1251"/>
                  </a:cubicBezTo>
                  <a:cubicBezTo>
                    <a:pt x="21622" y="1096"/>
                    <a:pt x="22039" y="1036"/>
                    <a:pt x="22373" y="1013"/>
                  </a:cubicBezTo>
                  <a:cubicBezTo>
                    <a:pt x="22432" y="1406"/>
                    <a:pt x="22777" y="1703"/>
                    <a:pt x="23194" y="1703"/>
                  </a:cubicBezTo>
                  <a:cubicBezTo>
                    <a:pt x="23646" y="1703"/>
                    <a:pt x="24027" y="1334"/>
                    <a:pt x="24027" y="870"/>
                  </a:cubicBezTo>
                  <a:cubicBezTo>
                    <a:pt x="24027" y="417"/>
                    <a:pt x="23646" y="36"/>
                    <a:pt x="23194" y="36"/>
                  </a:cubicBezTo>
                  <a:cubicBezTo>
                    <a:pt x="22777" y="36"/>
                    <a:pt x="22432" y="334"/>
                    <a:pt x="22373" y="739"/>
                  </a:cubicBezTo>
                  <a:cubicBezTo>
                    <a:pt x="22015" y="774"/>
                    <a:pt x="21551" y="846"/>
                    <a:pt x="21063" y="1013"/>
                  </a:cubicBezTo>
                  <a:cubicBezTo>
                    <a:pt x="20908" y="774"/>
                    <a:pt x="20646" y="596"/>
                    <a:pt x="20348" y="596"/>
                  </a:cubicBezTo>
                  <a:cubicBezTo>
                    <a:pt x="19884" y="596"/>
                    <a:pt x="19515" y="965"/>
                    <a:pt x="19515" y="1429"/>
                  </a:cubicBezTo>
                  <a:cubicBezTo>
                    <a:pt x="19515" y="1548"/>
                    <a:pt x="19539" y="1667"/>
                    <a:pt x="19586" y="1763"/>
                  </a:cubicBezTo>
                  <a:cubicBezTo>
                    <a:pt x="19277" y="1989"/>
                    <a:pt x="18979" y="2263"/>
                    <a:pt x="18682" y="2584"/>
                  </a:cubicBezTo>
                  <a:cubicBezTo>
                    <a:pt x="18563" y="2525"/>
                    <a:pt x="18432" y="2477"/>
                    <a:pt x="18277" y="2477"/>
                  </a:cubicBezTo>
                  <a:cubicBezTo>
                    <a:pt x="17812" y="2477"/>
                    <a:pt x="17443" y="2858"/>
                    <a:pt x="17443" y="3310"/>
                  </a:cubicBezTo>
                  <a:cubicBezTo>
                    <a:pt x="17443" y="3549"/>
                    <a:pt x="17550" y="3775"/>
                    <a:pt x="17717" y="3930"/>
                  </a:cubicBezTo>
                  <a:cubicBezTo>
                    <a:pt x="17658" y="4025"/>
                    <a:pt x="17598" y="4132"/>
                    <a:pt x="17550" y="4239"/>
                  </a:cubicBezTo>
                  <a:cubicBezTo>
                    <a:pt x="17420" y="4501"/>
                    <a:pt x="17277" y="4739"/>
                    <a:pt x="17146" y="4977"/>
                  </a:cubicBezTo>
                  <a:cubicBezTo>
                    <a:pt x="17039" y="4942"/>
                    <a:pt x="16919" y="4906"/>
                    <a:pt x="16800" y="4906"/>
                  </a:cubicBezTo>
                  <a:cubicBezTo>
                    <a:pt x="16348" y="4906"/>
                    <a:pt x="15967" y="5275"/>
                    <a:pt x="15967" y="5739"/>
                  </a:cubicBezTo>
                  <a:cubicBezTo>
                    <a:pt x="15967" y="5977"/>
                    <a:pt x="16062" y="6192"/>
                    <a:pt x="16229" y="6335"/>
                  </a:cubicBezTo>
                  <a:cubicBezTo>
                    <a:pt x="15943" y="6692"/>
                    <a:pt x="15645" y="6978"/>
                    <a:pt x="15360" y="7216"/>
                  </a:cubicBezTo>
                  <a:cubicBezTo>
                    <a:pt x="15217" y="7085"/>
                    <a:pt x="15014" y="6990"/>
                    <a:pt x="14800" y="6990"/>
                  </a:cubicBezTo>
                  <a:cubicBezTo>
                    <a:pt x="14336" y="6990"/>
                    <a:pt x="13967" y="7359"/>
                    <a:pt x="13967" y="7823"/>
                  </a:cubicBezTo>
                  <a:cubicBezTo>
                    <a:pt x="13967" y="7894"/>
                    <a:pt x="13979" y="7978"/>
                    <a:pt x="13991" y="8049"/>
                  </a:cubicBezTo>
                  <a:cubicBezTo>
                    <a:pt x="13586" y="8216"/>
                    <a:pt x="13205" y="8287"/>
                    <a:pt x="12848" y="8335"/>
                  </a:cubicBezTo>
                  <a:cubicBezTo>
                    <a:pt x="12776" y="7942"/>
                    <a:pt x="12431" y="7656"/>
                    <a:pt x="12026" y="7656"/>
                  </a:cubicBezTo>
                  <a:cubicBezTo>
                    <a:pt x="11621" y="7656"/>
                    <a:pt x="11288" y="7942"/>
                    <a:pt x="11204" y="8335"/>
                  </a:cubicBezTo>
                  <a:cubicBezTo>
                    <a:pt x="10871" y="8287"/>
                    <a:pt x="10490" y="8216"/>
                    <a:pt x="10097" y="8049"/>
                  </a:cubicBezTo>
                  <a:cubicBezTo>
                    <a:pt x="10109" y="7978"/>
                    <a:pt x="10121" y="7894"/>
                    <a:pt x="10121" y="7811"/>
                  </a:cubicBezTo>
                  <a:cubicBezTo>
                    <a:pt x="10121" y="7347"/>
                    <a:pt x="9752" y="6978"/>
                    <a:pt x="9288" y="6978"/>
                  </a:cubicBezTo>
                  <a:cubicBezTo>
                    <a:pt x="9061" y="6978"/>
                    <a:pt x="8859" y="7061"/>
                    <a:pt x="8704" y="7216"/>
                  </a:cubicBezTo>
                  <a:cubicBezTo>
                    <a:pt x="8454" y="7001"/>
                    <a:pt x="8204" y="6751"/>
                    <a:pt x="7954" y="6466"/>
                  </a:cubicBezTo>
                  <a:cubicBezTo>
                    <a:pt x="8097" y="6323"/>
                    <a:pt x="8192" y="6108"/>
                    <a:pt x="8192" y="5870"/>
                  </a:cubicBezTo>
                  <a:cubicBezTo>
                    <a:pt x="8192" y="5418"/>
                    <a:pt x="7811" y="5037"/>
                    <a:pt x="7359" y="5037"/>
                  </a:cubicBezTo>
                  <a:cubicBezTo>
                    <a:pt x="7216" y="5037"/>
                    <a:pt x="7097" y="5073"/>
                    <a:pt x="6978" y="5132"/>
                  </a:cubicBezTo>
                  <a:cubicBezTo>
                    <a:pt x="6823" y="4858"/>
                    <a:pt x="6656" y="4561"/>
                    <a:pt x="6490" y="4239"/>
                  </a:cubicBezTo>
                  <a:cubicBezTo>
                    <a:pt x="6442" y="4144"/>
                    <a:pt x="6406" y="4072"/>
                    <a:pt x="6359" y="4001"/>
                  </a:cubicBezTo>
                  <a:cubicBezTo>
                    <a:pt x="6537" y="3846"/>
                    <a:pt x="6656" y="3608"/>
                    <a:pt x="6656" y="3358"/>
                  </a:cubicBezTo>
                  <a:cubicBezTo>
                    <a:pt x="6656" y="2894"/>
                    <a:pt x="6287" y="2525"/>
                    <a:pt x="5823" y="2525"/>
                  </a:cubicBezTo>
                  <a:cubicBezTo>
                    <a:pt x="5668" y="2525"/>
                    <a:pt x="5537" y="2572"/>
                    <a:pt x="5418" y="2632"/>
                  </a:cubicBezTo>
                  <a:cubicBezTo>
                    <a:pt x="5120" y="2287"/>
                    <a:pt x="4811" y="2001"/>
                    <a:pt x="4501" y="1786"/>
                  </a:cubicBezTo>
                  <a:cubicBezTo>
                    <a:pt x="4561" y="1679"/>
                    <a:pt x="4585" y="1548"/>
                    <a:pt x="4585" y="1429"/>
                  </a:cubicBezTo>
                  <a:cubicBezTo>
                    <a:pt x="4585" y="965"/>
                    <a:pt x="4215" y="596"/>
                    <a:pt x="3751" y="596"/>
                  </a:cubicBezTo>
                  <a:cubicBezTo>
                    <a:pt x="3442" y="596"/>
                    <a:pt x="3168" y="751"/>
                    <a:pt x="3025" y="1013"/>
                  </a:cubicBezTo>
                  <a:cubicBezTo>
                    <a:pt x="2501" y="834"/>
                    <a:pt x="2025" y="751"/>
                    <a:pt x="1656" y="727"/>
                  </a:cubicBezTo>
                  <a:cubicBezTo>
                    <a:pt x="1596" y="322"/>
                    <a:pt x="1251" y="1"/>
                    <a:pt x="8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6"/>
            <p:cNvSpPr/>
            <p:nvPr/>
          </p:nvSpPr>
          <p:spPr>
            <a:xfrm>
              <a:off x="2198175" y="2977875"/>
              <a:ext cx="600700" cy="233975"/>
            </a:xfrm>
            <a:custGeom>
              <a:rect b="b" l="l" r="r" t="t"/>
              <a:pathLst>
                <a:path extrusionOk="0" h="9359" w="24028">
                  <a:moveTo>
                    <a:pt x="12038" y="1"/>
                  </a:moveTo>
                  <a:cubicBezTo>
                    <a:pt x="11621" y="1"/>
                    <a:pt x="11288" y="310"/>
                    <a:pt x="11193" y="763"/>
                  </a:cubicBezTo>
                  <a:cubicBezTo>
                    <a:pt x="10823" y="786"/>
                    <a:pt x="10407" y="882"/>
                    <a:pt x="9954" y="1060"/>
                  </a:cubicBezTo>
                  <a:cubicBezTo>
                    <a:pt x="9811" y="846"/>
                    <a:pt x="9573" y="715"/>
                    <a:pt x="9288" y="715"/>
                  </a:cubicBezTo>
                  <a:cubicBezTo>
                    <a:pt x="8823" y="715"/>
                    <a:pt x="8454" y="1084"/>
                    <a:pt x="8454" y="1548"/>
                  </a:cubicBezTo>
                  <a:cubicBezTo>
                    <a:pt x="8454" y="1679"/>
                    <a:pt x="8490" y="1822"/>
                    <a:pt x="8549" y="1917"/>
                  </a:cubicBezTo>
                  <a:cubicBezTo>
                    <a:pt x="8276" y="2144"/>
                    <a:pt x="7990" y="2418"/>
                    <a:pt x="7728" y="2739"/>
                  </a:cubicBezTo>
                  <a:cubicBezTo>
                    <a:pt x="7621" y="2691"/>
                    <a:pt x="7502" y="2668"/>
                    <a:pt x="7371" y="2668"/>
                  </a:cubicBezTo>
                  <a:cubicBezTo>
                    <a:pt x="6906" y="2668"/>
                    <a:pt x="6537" y="3037"/>
                    <a:pt x="6537" y="3501"/>
                  </a:cubicBezTo>
                  <a:cubicBezTo>
                    <a:pt x="6537" y="3727"/>
                    <a:pt x="6621" y="3930"/>
                    <a:pt x="6775" y="4084"/>
                  </a:cubicBezTo>
                  <a:cubicBezTo>
                    <a:pt x="6597" y="4382"/>
                    <a:pt x="6418" y="4680"/>
                    <a:pt x="6251" y="5013"/>
                  </a:cubicBezTo>
                  <a:cubicBezTo>
                    <a:pt x="6228" y="5096"/>
                    <a:pt x="6180" y="5168"/>
                    <a:pt x="6132" y="5239"/>
                  </a:cubicBezTo>
                  <a:cubicBezTo>
                    <a:pt x="6049" y="5192"/>
                    <a:pt x="5942" y="5180"/>
                    <a:pt x="5835" y="5180"/>
                  </a:cubicBezTo>
                  <a:cubicBezTo>
                    <a:pt x="5370" y="5180"/>
                    <a:pt x="5001" y="5549"/>
                    <a:pt x="5001" y="6013"/>
                  </a:cubicBezTo>
                  <a:cubicBezTo>
                    <a:pt x="5001" y="6228"/>
                    <a:pt x="5073" y="6418"/>
                    <a:pt x="5216" y="6561"/>
                  </a:cubicBezTo>
                  <a:cubicBezTo>
                    <a:pt x="4930" y="6882"/>
                    <a:pt x="4644" y="7144"/>
                    <a:pt x="4346" y="7371"/>
                  </a:cubicBezTo>
                  <a:cubicBezTo>
                    <a:pt x="4204" y="7204"/>
                    <a:pt x="3989" y="7120"/>
                    <a:pt x="3751" y="7120"/>
                  </a:cubicBezTo>
                  <a:cubicBezTo>
                    <a:pt x="3287" y="7120"/>
                    <a:pt x="2918" y="7490"/>
                    <a:pt x="2918" y="7954"/>
                  </a:cubicBezTo>
                  <a:cubicBezTo>
                    <a:pt x="2918" y="7990"/>
                    <a:pt x="2918" y="8049"/>
                    <a:pt x="2930" y="8109"/>
                  </a:cubicBezTo>
                  <a:cubicBezTo>
                    <a:pt x="2441" y="8275"/>
                    <a:pt x="2001" y="8347"/>
                    <a:pt x="1656" y="8371"/>
                  </a:cubicBezTo>
                  <a:cubicBezTo>
                    <a:pt x="1584" y="7990"/>
                    <a:pt x="1239" y="7692"/>
                    <a:pt x="834" y="7692"/>
                  </a:cubicBezTo>
                  <a:cubicBezTo>
                    <a:pt x="370" y="7692"/>
                    <a:pt x="1" y="8073"/>
                    <a:pt x="1" y="8525"/>
                  </a:cubicBezTo>
                  <a:cubicBezTo>
                    <a:pt x="1" y="8990"/>
                    <a:pt x="370" y="9359"/>
                    <a:pt x="834" y="9359"/>
                  </a:cubicBezTo>
                  <a:cubicBezTo>
                    <a:pt x="1251" y="9359"/>
                    <a:pt x="1596" y="9037"/>
                    <a:pt x="1656" y="8633"/>
                  </a:cubicBezTo>
                  <a:cubicBezTo>
                    <a:pt x="2025" y="8609"/>
                    <a:pt x="2501" y="8525"/>
                    <a:pt x="3025" y="8347"/>
                  </a:cubicBezTo>
                  <a:cubicBezTo>
                    <a:pt x="3168" y="8609"/>
                    <a:pt x="3442" y="8764"/>
                    <a:pt x="3751" y="8764"/>
                  </a:cubicBezTo>
                  <a:cubicBezTo>
                    <a:pt x="4215" y="8764"/>
                    <a:pt x="4585" y="8394"/>
                    <a:pt x="4585" y="7930"/>
                  </a:cubicBezTo>
                  <a:cubicBezTo>
                    <a:pt x="4585" y="7811"/>
                    <a:pt x="4561" y="7680"/>
                    <a:pt x="4501" y="7573"/>
                  </a:cubicBezTo>
                  <a:cubicBezTo>
                    <a:pt x="4811" y="7359"/>
                    <a:pt x="5120" y="7073"/>
                    <a:pt x="5418" y="6728"/>
                  </a:cubicBezTo>
                  <a:cubicBezTo>
                    <a:pt x="5537" y="6787"/>
                    <a:pt x="5668" y="6835"/>
                    <a:pt x="5823" y="6835"/>
                  </a:cubicBezTo>
                  <a:cubicBezTo>
                    <a:pt x="6287" y="6835"/>
                    <a:pt x="6656" y="6466"/>
                    <a:pt x="6656" y="6001"/>
                  </a:cubicBezTo>
                  <a:cubicBezTo>
                    <a:pt x="6656" y="5751"/>
                    <a:pt x="6537" y="5513"/>
                    <a:pt x="6359" y="5358"/>
                  </a:cubicBezTo>
                  <a:cubicBezTo>
                    <a:pt x="6406" y="5287"/>
                    <a:pt x="6442" y="5215"/>
                    <a:pt x="6490" y="5120"/>
                  </a:cubicBezTo>
                  <a:cubicBezTo>
                    <a:pt x="6656" y="4799"/>
                    <a:pt x="6823" y="4501"/>
                    <a:pt x="6978" y="4227"/>
                  </a:cubicBezTo>
                  <a:cubicBezTo>
                    <a:pt x="7097" y="4287"/>
                    <a:pt x="7216" y="4323"/>
                    <a:pt x="7359" y="4323"/>
                  </a:cubicBezTo>
                  <a:cubicBezTo>
                    <a:pt x="7811" y="4323"/>
                    <a:pt x="8192" y="3942"/>
                    <a:pt x="8192" y="3489"/>
                  </a:cubicBezTo>
                  <a:cubicBezTo>
                    <a:pt x="8192" y="3251"/>
                    <a:pt x="8097" y="3037"/>
                    <a:pt x="7954" y="2894"/>
                  </a:cubicBezTo>
                  <a:cubicBezTo>
                    <a:pt x="8204" y="2608"/>
                    <a:pt x="8454" y="2358"/>
                    <a:pt x="8704" y="2144"/>
                  </a:cubicBezTo>
                  <a:cubicBezTo>
                    <a:pt x="8859" y="2298"/>
                    <a:pt x="9061" y="2382"/>
                    <a:pt x="9288" y="2382"/>
                  </a:cubicBezTo>
                  <a:cubicBezTo>
                    <a:pt x="9752" y="2382"/>
                    <a:pt x="10121" y="2013"/>
                    <a:pt x="10121" y="1548"/>
                  </a:cubicBezTo>
                  <a:cubicBezTo>
                    <a:pt x="10121" y="1465"/>
                    <a:pt x="10109" y="1382"/>
                    <a:pt x="10097" y="1310"/>
                  </a:cubicBezTo>
                  <a:cubicBezTo>
                    <a:pt x="10490" y="1144"/>
                    <a:pt x="10871" y="1072"/>
                    <a:pt x="11204" y="1025"/>
                  </a:cubicBezTo>
                  <a:cubicBezTo>
                    <a:pt x="11288" y="1417"/>
                    <a:pt x="11621" y="1703"/>
                    <a:pt x="12026" y="1703"/>
                  </a:cubicBezTo>
                  <a:cubicBezTo>
                    <a:pt x="12431" y="1703"/>
                    <a:pt x="12776" y="1417"/>
                    <a:pt x="12848" y="1025"/>
                  </a:cubicBezTo>
                  <a:cubicBezTo>
                    <a:pt x="13205" y="1072"/>
                    <a:pt x="13586" y="1144"/>
                    <a:pt x="13991" y="1310"/>
                  </a:cubicBezTo>
                  <a:cubicBezTo>
                    <a:pt x="13979" y="1382"/>
                    <a:pt x="13967" y="1465"/>
                    <a:pt x="13967" y="1536"/>
                  </a:cubicBezTo>
                  <a:cubicBezTo>
                    <a:pt x="13967" y="2001"/>
                    <a:pt x="14336" y="2370"/>
                    <a:pt x="14800" y="2370"/>
                  </a:cubicBezTo>
                  <a:cubicBezTo>
                    <a:pt x="15014" y="2370"/>
                    <a:pt x="15217" y="2275"/>
                    <a:pt x="15360" y="2144"/>
                  </a:cubicBezTo>
                  <a:cubicBezTo>
                    <a:pt x="15645" y="2382"/>
                    <a:pt x="15943" y="2668"/>
                    <a:pt x="16229" y="3025"/>
                  </a:cubicBezTo>
                  <a:cubicBezTo>
                    <a:pt x="16062" y="3168"/>
                    <a:pt x="15967" y="3382"/>
                    <a:pt x="15967" y="3620"/>
                  </a:cubicBezTo>
                  <a:cubicBezTo>
                    <a:pt x="15967" y="4084"/>
                    <a:pt x="16348" y="4453"/>
                    <a:pt x="16800" y="4453"/>
                  </a:cubicBezTo>
                  <a:cubicBezTo>
                    <a:pt x="16919" y="4453"/>
                    <a:pt x="17039" y="4418"/>
                    <a:pt x="17146" y="4382"/>
                  </a:cubicBezTo>
                  <a:cubicBezTo>
                    <a:pt x="17277" y="4620"/>
                    <a:pt x="17420" y="4858"/>
                    <a:pt x="17550" y="5120"/>
                  </a:cubicBezTo>
                  <a:cubicBezTo>
                    <a:pt x="17598" y="5227"/>
                    <a:pt x="17658" y="5335"/>
                    <a:pt x="17717" y="5430"/>
                  </a:cubicBezTo>
                  <a:cubicBezTo>
                    <a:pt x="17550" y="5585"/>
                    <a:pt x="17443" y="5811"/>
                    <a:pt x="17443" y="6049"/>
                  </a:cubicBezTo>
                  <a:cubicBezTo>
                    <a:pt x="17443" y="6501"/>
                    <a:pt x="17812" y="6882"/>
                    <a:pt x="18277" y="6882"/>
                  </a:cubicBezTo>
                  <a:cubicBezTo>
                    <a:pt x="18432" y="6882"/>
                    <a:pt x="18563" y="6835"/>
                    <a:pt x="18682" y="6775"/>
                  </a:cubicBezTo>
                  <a:cubicBezTo>
                    <a:pt x="18979" y="7097"/>
                    <a:pt x="19277" y="7371"/>
                    <a:pt x="19586" y="7597"/>
                  </a:cubicBezTo>
                  <a:cubicBezTo>
                    <a:pt x="19539" y="7692"/>
                    <a:pt x="19515" y="7811"/>
                    <a:pt x="19515" y="7930"/>
                  </a:cubicBezTo>
                  <a:cubicBezTo>
                    <a:pt x="19515" y="8394"/>
                    <a:pt x="19884" y="8764"/>
                    <a:pt x="20348" y="8764"/>
                  </a:cubicBezTo>
                  <a:cubicBezTo>
                    <a:pt x="20646" y="8764"/>
                    <a:pt x="20908" y="8585"/>
                    <a:pt x="21063" y="8347"/>
                  </a:cubicBezTo>
                  <a:cubicBezTo>
                    <a:pt x="21551" y="8514"/>
                    <a:pt x="22015" y="8585"/>
                    <a:pt x="22373" y="8621"/>
                  </a:cubicBezTo>
                  <a:cubicBezTo>
                    <a:pt x="22432" y="9025"/>
                    <a:pt x="22777" y="9323"/>
                    <a:pt x="23194" y="9323"/>
                  </a:cubicBezTo>
                  <a:cubicBezTo>
                    <a:pt x="23646" y="9323"/>
                    <a:pt x="24027" y="8942"/>
                    <a:pt x="24027" y="8490"/>
                  </a:cubicBezTo>
                  <a:cubicBezTo>
                    <a:pt x="24027" y="8025"/>
                    <a:pt x="23646" y="7656"/>
                    <a:pt x="23194" y="7656"/>
                  </a:cubicBezTo>
                  <a:cubicBezTo>
                    <a:pt x="22777" y="7656"/>
                    <a:pt x="22432" y="7954"/>
                    <a:pt x="22373" y="8347"/>
                  </a:cubicBezTo>
                  <a:cubicBezTo>
                    <a:pt x="22039" y="8323"/>
                    <a:pt x="21622" y="8263"/>
                    <a:pt x="21170" y="8109"/>
                  </a:cubicBezTo>
                  <a:cubicBezTo>
                    <a:pt x="21170" y="8049"/>
                    <a:pt x="21182" y="7990"/>
                    <a:pt x="21182" y="7930"/>
                  </a:cubicBezTo>
                  <a:cubicBezTo>
                    <a:pt x="21182" y="7478"/>
                    <a:pt x="20813" y="7097"/>
                    <a:pt x="20348" y="7097"/>
                  </a:cubicBezTo>
                  <a:cubicBezTo>
                    <a:pt x="20110" y="7097"/>
                    <a:pt x="19884" y="7204"/>
                    <a:pt x="19741" y="7371"/>
                  </a:cubicBezTo>
                  <a:cubicBezTo>
                    <a:pt x="19455" y="7144"/>
                    <a:pt x="19170" y="6894"/>
                    <a:pt x="18908" y="6597"/>
                  </a:cubicBezTo>
                  <a:cubicBezTo>
                    <a:pt x="19039" y="6442"/>
                    <a:pt x="19122" y="6251"/>
                    <a:pt x="19122" y="6025"/>
                  </a:cubicBezTo>
                  <a:cubicBezTo>
                    <a:pt x="19122" y="5573"/>
                    <a:pt x="18753" y="5192"/>
                    <a:pt x="18289" y="5192"/>
                  </a:cubicBezTo>
                  <a:cubicBezTo>
                    <a:pt x="18170" y="5192"/>
                    <a:pt x="18074" y="5227"/>
                    <a:pt x="17967" y="5275"/>
                  </a:cubicBezTo>
                  <a:cubicBezTo>
                    <a:pt x="17920" y="5168"/>
                    <a:pt x="17860" y="5073"/>
                    <a:pt x="17812" y="4977"/>
                  </a:cubicBezTo>
                  <a:cubicBezTo>
                    <a:pt x="17681" y="4692"/>
                    <a:pt x="17539" y="4442"/>
                    <a:pt x="17396" y="4203"/>
                  </a:cubicBezTo>
                  <a:cubicBezTo>
                    <a:pt x="17550" y="4049"/>
                    <a:pt x="17658" y="3846"/>
                    <a:pt x="17658" y="3608"/>
                  </a:cubicBezTo>
                  <a:cubicBezTo>
                    <a:pt x="17658" y="3144"/>
                    <a:pt x="17277" y="2775"/>
                    <a:pt x="16824" y="2775"/>
                  </a:cubicBezTo>
                  <a:cubicBezTo>
                    <a:pt x="16681" y="2775"/>
                    <a:pt x="16562" y="2799"/>
                    <a:pt x="16467" y="2846"/>
                  </a:cubicBezTo>
                  <a:cubicBezTo>
                    <a:pt x="16146" y="2453"/>
                    <a:pt x="15836" y="2144"/>
                    <a:pt x="15538" y="1894"/>
                  </a:cubicBezTo>
                  <a:cubicBezTo>
                    <a:pt x="15598" y="1775"/>
                    <a:pt x="15634" y="1632"/>
                    <a:pt x="15634" y="1501"/>
                  </a:cubicBezTo>
                  <a:cubicBezTo>
                    <a:pt x="15634" y="1036"/>
                    <a:pt x="15253" y="667"/>
                    <a:pt x="14800" y="667"/>
                  </a:cubicBezTo>
                  <a:cubicBezTo>
                    <a:pt x="14514" y="667"/>
                    <a:pt x="14264" y="822"/>
                    <a:pt x="14110" y="1025"/>
                  </a:cubicBezTo>
                  <a:cubicBezTo>
                    <a:pt x="13669" y="846"/>
                    <a:pt x="13252" y="763"/>
                    <a:pt x="12859" y="715"/>
                  </a:cubicBezTo>
                  <a:cubicBezTo>
                    <a:pt x="12800" y="310"/>
                    <a:pt x="12455" y="1"/>
                    <a:pt x="120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6"/>
            <p:cNvSpPr/>
            <p:nvPr/>
          </p:nvSpPr>
          <p:spPr>
            <a:xfrm>
              <a:off x="2777425" y="3096350"/>
              <a:ext cx="3875" cy="67575"/>
            </a:xfrm>
            <a:custGeom>
              <a:rect b="b" l="l" r="r" t="t"/>
              <a:pathLst>
                <a:path extrusionOk="0" h="2703" w="155">
                  <a:moveTo>
                    <a:pt x="84" y="0"/>
                  </a:moveTo>
                  <a:cubicBezTo>
                    <a:pt x="36" y="0"/>
                    <a:pt x="0" y="24"/>
                    <a:pt x="0" y="72"/>
                  </a:cubicBezTo>
                  <a:lnTo>
                    <a:pt x="0" y="2632"/>
                  </a:lnTo>
                  <a:cubicBezTo>
                    <a:pt x="0" y="2679"/>
                    <a:pt x="36" y="2703"/>
                    <a:pt x="84" y="2703"/>
                  </a:cubicBezTo>
                  <a:cubicBezTo>
                    <a:pt x="119" y="2703"/>
                    <a:pt x="155" y="2679"/>
                    <a:pt x="155" y="2632"/>
                  </a:cubicBezTo>
                  <a:lnTo>
                    <a:pt x="155" y="72"/>
                  </a:lnTo>
                  <a:cubicBezTo>
                    <a:pt x="155" y="24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6"/>
            <p:cNvSpPr/>
            <p:nvPr/>
          </p:nvSpPr>
          <p:spPr>
            <a:xfrm>
              <a:off x="2610425" y="3096350"/>
              <a:ext cx="3900" cy="67575"/>
            </a:xfrm>
            <a:custGeom>
              <a:rect b="b" l="l" r="r" t="t"/>
              <a:pathLst>
                <a:path extrusionOk="0" h="2703" w="156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lnTo>
                    <a:pt x="1" y="2632"/>
                  </a:lnTo>
                  <a:cubicBezTo>
                    <a:pt x="1" y="2679"/>
                    <a:pt x="37" y="2703"/>
                    <a:pt x="72" y="2703"/>
                  </a:cubicBezTo>
                  <a:cubicBezTo>
                    <a:pt x="120" y="2703"/>
                    <a:pt x="156" y="2679"/>
                    <a:pt x="156" y="2632"/>
                  </a:cubicBezTo>
                  <a:lnTo>
                    <a:pt x="156" y="72"/>
                  </a:ln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6"/>
            <p:cNvSpPr/>
            <p:nvPr/>
          </p:nvSpPr>
          <p:spPr>
            <a:xfrm>
              <a:off x="2382725" y="3096050"/>
              <a:ext cx="3900" cy="67875"/>
            </a:xfrm>
            <a:custGeom>
              <a:rect b="b" l="l" r="r" t="t"/>
              <a:pathLst>
                <a:path extrusionOk="0" h="2715" w="156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lnTo>
                    <a:pt x="1" y="2644"/>
                  </a:lnTo>
                  <a:cubicBezTo>
                    <a:pt x="1" y="2679"/>
                    <a:pt x="36" y="2715"/>
                    <a:pt x="72" y="2715"/>
                  </a:cubicBezTo>
                  <a:cubicBezTo>
                    <a:pt x="120" y="2715"/>
                    <a:pt x="155" y="2691"/>
                    <a:pt x="155" y="2644"/>
                  </a:cubicBezTo>
                  <a:lnTo>
                    <a:pt x="155" y="84"/>
                  </a:lnTo>
                  <a:cubicBezTo>
                    <a:pt x="155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6"/>
            <p:cNvSpPr/>
            <p:nvPr/>
          </p:nvSpPr>
          <p:spPr>
            <a:xfrm>
              <a:off x="2428875" y="3043650"/>
              <a:ext cx="3575" cy="167625"/>
            </a:xfrm>
            <a:custGeom>
              <a:rect b="b" l="l" r="r" t="t"/>
              <a:pathLst>
                <a:path extrusionOk="0" h="6705" w="143">
                  <a:moveTo>
                    <a:pt x="71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71" y="6704"/>
                  </a:cubicBezTo>
                  <a:cubicBezTo>
                    <a:pt x="119" y="6704"/>
                    <a:pt x="143" y="6668"/>
                    <a:pt x="143" y="6633"/>
                  </a:cubicBezTo>
                  <a:lnTo>
                    <a:pt x="143" y="84"/>
                  </a:lnTo>
                  <a:cubicBezTo>
                    <a:pt x="143" y="37"/>
                    <a:pt x="119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6"/>
            <p:cNvSpPr/>
            <p:nvPr/>
          </p:nvSpPr>
          <p:spPr>
            <a:xfrm>
              <a:off x="2561625" y="3043650"/>
              <a:ext cx="3875" cy="167625"/>
            </a:xfrm>
            <a:custGeom>
              <a:rect b="b" l="l" r="r" t="t"/>
              <a:pathLst>
                <a:path extrusionOk="0" h="6705" w="155">
                  <a:moveTo>
                    <a:pt x="84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84" y="6704"/>
                  </a:cubicBezTo>
                  <a:cubicBezTo>
                    <a:pt x="119" y="6704"/>
                    <a:pt x="155" y="6668"/>
                    <a:pt x="155" y="6633"/>
                  </a:cubicBezTo>
                  <a:lnTo>
                    <a:pt x="155" y="84"/>
                  </a:lnTo>
                  <a:cubicBezTo>
                    <a:pt x="155" y="37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6"/>
            <p:cNvSpPr/>
            <p:nvPr/>
          </p:nvSpPr>
          <p:spPr>
            <a:xfrm>
              <a:off x="2497025" y="3037100"/>
              <a:ext cx="3600" cy="186075"/>
            </a:xfrm>
            <a:custGeom>
              <a:rect b="b" l="l" r="r" t="t"/>
              <a:pathLst>
                <a:path extrusionOk="0" h="7443" w="144">
                  <a:moveTo>
                    <a:pt x="72" y="1"/>
                  </a:moveTo>
                  <a:cubicBezTo>
                    <a:pt x="24" y="1"/>
                    <a:pt x="1" y="25"/>
                    <a:pt x="1" y="72"/>
                  </a:cubicBezTo>
                  <a:lnTo>
                    <a:pt x="1" y="7371"/>
                  </a:lnTo>
                  <a:cubicBezTo>
                    <a:pt x="1" y="7407"/>
                    <a:pt x="24" y="7442"/>
                    <a:pt x="72" y="7442"/>
                  </a:cubicBezTo>
                  <a:cubicBezTo>
                    <a:pt x="120" y="7430"/>
                    <a:pt x="143" y="7395"/>
                    <a:pt x="143" y="7371"/>
                  </a:cubicBezTo>
                  <a:lnTo>
                    <a:pt x="143" y="72"/>
                  </a:lnTo>
                  <a:cubicBezTo>
                    <a:pt x="143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2705675" y="3106750"/>
              <a:ext cx="3900" cy="45875"/>
            </a:xfrm>
            <a:custGeom>
              <a:rect b="b" l="l" r="r" t="t"/>
              <a:pathLst>
                <a:path extrusionOk="0" h="1835" w="156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lnTo>
                    <a:pt x="1" y="1763"/>
                  </a:lnTo>
                  <a:cubicBezTo>
                    <a:pt x="1" y="1811"/>
                    <a:pt x="37" y="1835"/>
                    <a:pt x="72" y="1835"/>
                  </a:cubicBezTo>
                  <a:cubicBezTo>
                    <a:pt x="120" y="1835"/>
                    <a:pt x="156" y="1811"/>
                    <a:pt x="156" y="1763"/>
                  </a:cubicBezTo>
                  <a:lnTo>
                    <a:pt x="156" y="72"/>
                  </a:lnTo>
                  <a:cubicBezTo>
                    <a:pt x="156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2212775" y="3096050"/>
              <a:ext cx="3575" cy="67875"/>
            </a:xfrm>
            <a:custGeom>
              <a:rect b="b" l="l" r="r" t="t"/>
              <a:pathLst>
                <a:path extrusionOk="0" h="2715" w="143">
                  <a:moveTo>
                    <a:pt x="72" y="0"/>
                  </a:moveTo>
                  <a:cubicBezTo>
                    <a:pt x="24" y="0"/>
                    <a:pt x="0" y="36"/>
                    <a:pt x="0" y="84"/>
                  </a:cubicBezTo>
                  <a:lnTo>
                    <a:pt x="0" y="2644"/>
                  </a:lnTo>
                  <a:cubicBezTo>
                    <a:pt x="0" y="2679"/>
                    <a:pt x="24" y="2715"/>
                    <a:pt x="72" y="2715"/>
                  </a:cubicBezTo>
                  <a:cubicBezTo>
                    <a:pt x="119" y="2715"/>
                    <a:pt x="143" y="2691"/>
                    <a:pt x="143" y="2644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2284500" y="3106750"/>
              <a:ext cx="3900" cy="45875"/>
            </a:xfrm>
            <a:custGeom>
              <a:rect b="b" l="l" r="r" t="t"/>
              <a:pathLst>
                <a:path extrusionOk="0" h="1835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lnTo>
                    <a:pt x="0" y="1763"/>
                  </a:lnTo>
                  <a:cubicBezTo>
                    <a:pt x="0" y="1811"/>
                    <a:pt x="36" y="1835"/>
                    <a:pt x="72" y="1835"/>
                  </a:cubicBezTo>
                  <a:cubicBezTo>
                    <a:pt x="120" y="1835"/>
                    <a:pt x="155" y="1811"/>
                    <a:pt x="155" y="1763"/>
                  </a:cubicBezTo>
                  <a:lnTo>
                    <a:pt x="155" y="72"/>
                  </a:lnTo>
                  <a:cubicBezTo>
                    <a:pt x="155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36"/>
          <p:cNvGrpSpPr/>
          <p:nvPr/>
        </p:nvGrpSpPr>
        <p:grpSpPr>
          <a:xfrm>
            <a:off x="528760" y="1837625"/>
            <a:ext cx="461700" cy="461700"/>
            <a:chOff x="292035" y="246950"/>
            <a:chExt cx="461700" cy="461700"/>
          </a:xfrm>
        </p:grpSpPr>
        <p:sp>
          <p:nvSpPr>
            <p:cNvPr id="425" name="Google Shape;425;p36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6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36"/>
          <p:cNvSpPr/>
          <p:nvPr/>
        </p:nvSpPr>
        <p:spPr>
          <a:xfrm>
            <a:off x="5890629" y="4171957"/>
            <a:ext cx="3249239" cy="971555"/>
          </a:xfrm>
          <a:custGeom>
            <a:rect b="b" l="l" r="r" t="t"/>
            <a:pathLst>
              <a:path extrusionOk="0" h="4414" w="18087">
                <a:moveTo>
                  <a:pt x="9433" y="1"/>
                </a:moveTo>
                <a:cubicBezTo>
                  <a:pt x="8856" y="1"/>
                  <a:pt x="8275" y="50"/>
                  <a:pt x="7692" y="163"/>
                </a:cubicBezTo>
                <a:cubicBezTo>
                  <a:pt x="6323" y="425"/>
                  <a:pt x="5180" y="1402"/>
                  <a:pt x="4263" y="2033"/>
                </a:cubicBezTo>
                <a:cubicBezTo>
                  <a:pt x="2918" y="2961"/>
                  <a:pt x="1584" y="3795"/>
                  <a:pt x="1" y="4414"/>
                </a:cubicBezTo>
                <a:lnTo>
                  <a:pt x="18086" y="4414"/>
                </a:lnTo>
                <a:lnTo>
                  <a:pt x="18086" y="4402"/>
                </a:lnTo>
                <a:lnTo>
                  <a:pt x="18086" y="1878"/>
                </a:lnTo>
                <a:cubicBezTo>
                  <a:pt x="15443" y="1377"/>
                  <a:pt x="12488" y="1"/>
                  <a:pt x="9433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6"/>
          <p:cNvSpPr/>
          <p:nvPr/>
        </p:nvSpPr>
        <p:spPr>
          <a:xfrm rot="692904">
            <a:off x="6714043" y="387764"/>
            <a:ext cx="2747659" cy="1526126"/>
          </a:xfrm>
          <a:custGeom>
            <a:rect b="b" l="l" r="r" t="t"/>
            <a:pathLst>
              <a:path extrusionOk="0" h="10515" w="18932">
                <a:moveTo>
                  <a:pt x="8514" y="394"/>
                </a:moveTo>
                <a:cubicBezTo>
                  <a:pt x="8562" y="513"/>
                  <a:pt x="8669" y="608"/>
                  <a:pt x="8800" y="608"/>
                </a:cubicBezTo>
                <a:cubicBezTo>
                  <a:pt x="8835" y="608"/>
                  <a:pt x="8859" y="608"/>
                  <a:pt x="8871" y="596"/>
                </a:cubicBezTo>
                <a:lnTo>
                  <a:pt x="10026" y="2573"/>
                </a:lnTo>
                <a:cubicBezTo>
                  <a:pt x="9943" y="2632"/>
                  <a:pt x="9907" y="2704"/>
                  <a:pt x="9907" y="2811"/>
                </a:cubicBezTo>
                <a:cubicBezTo>
                  <a:pt x="9907" y="2918"/>
                  <a:pt x="9943" y="2989"/>
                  <a:pt x="10026" y="3049"/>
                </a:cubicBezTo>
                <a:lnTo>
                  <a:pt x="8907" y="4978"/>
                </a:lnTo>
                <a:cubicBezTo>
                  <a:pt x="8871" y="4966"/>
                  <a:pt x="8847" y="4966"/>
                  <a:pt x="8800" y="4966"/>
                </a:cubicBezTo>
                <a:cubicBezTo>
                  <a:pt x="8657" y="4966"/>
                  <a:pt x="8514" y="5073"/>
                  <a:pt x="8502" y="5216"/>
                </a:cubicBezTo>
                <a:lnTo>
                  <a:pt x="6240" y="5216"/>
                </a:lnTo>
                <a:cubicBezTo>
                  <a:pt x="6216" y="5073"/>
                  <a:pt x="6097" y="4966"/>
                  <a:pt x="5942" y="4966"/>
                </a:cubicBezTo>
                <a:cubicBezTo>
                  <a:pt x="5918" y="4966"/>
                  <a:pt x="5871" y="4966"/>
                  <a:pt x="5835" y="4978"/>
                </a:cubicBezTo>
                <a:lnTo>
                  <a:pt x="4728" y="3049"/>
                </a:lnTo>
                <a:cubicBezTo>
                  <a:pt x="4799" y="2989"/>
                  <a:pt x="4847" y="2894"/>
                  <a:pt x="4847" y="2811"/>
                </a:cubicBezTo>
                <a:cubicBezTo>
                  <a:pt x="4847" y="2704"/>
                  <a:pt x="4799" y="2620"/>
                  <a:pt x="4728" y="2573"/>
                </a:cubicBezTo>
                <a:lnTo>
                  <a:pt x="5871" y="596"/>
                </a:lnTo>
                <a:cubicBezTo>
                  <a:pt x="5895" y="596"/>
                  <a:pt x="5918" y="608"/>
                  <a:pt x="5942" y="608"/>
                </a:cubicBezTo>
                <a:cubicBezTo>
                  <a:pt x="6073" y="608"/>
                  <a:pt x="6192" y="513"/>
                  <a:pt x="6228" y="394"/>
                </a:cubicBezTo>
                <a:close/>
                <a:moveTo>
                  <a:pt x="17075" y="382"/>
                </a:moveTo>
                <a:cubicBezTo>
                  <a:pt x="17122" y="501"/>
                  <a:pt x="17229" y="596"/>
                  <a:pt x="17360" y="596"/>
                </a:cubicBezTo>
                <a:lnTo>
                  <a:pt x="17420" y="596"/>
                </a:lnTo>
                <a:lnTo>
                  <a:pt x="18539" y="2525"/>
                </a:lnTo>
                <a:cubicBezTo>
                  <a:pt x="18420" y="2573"/>
                  <a:pt x="18337" y="2680"/>
                  <a:pt x="18337" y="2811"/>
                </a:cubicBezTo>
                <a:cubicBezTo>
                  <a:pt x="18337" y="2942"/>
                  <a:pt x="18432" y="3049"/>
                  <a:pt x="18539" y="3085"/>
                </a:cubicBezTo>
                <a:lnTo>
                  <a:pt x="17444" y="4978"/>
                </a:lnTo>
                <a:cubicBezTo>
                  <a:pt x="17420" y="4966"/>
                  <a:pt x="17384" y="4966"/>
                  <a:pt x="17360" y="4966"/>
                </a:cubicBezTo>
                <a:cubicBezTo>
                  <a:pt x="17205" y="4966"/>
                  <a:pt x="17075" y="5073"/>
                  <a:pt x="17063" y="5216"/>
                </a:cubicBezTo>
                <a:lnTo>
                  <a:pt x="14789" y="5216"/>
                </a:lnTo>
                <a:cubicBezTo>
                  <a:pt x="14753" y="5073"/>
                  <a:pt x="14634" y="4966"/>
                  <a:pt x="14491" y="4966"/>
                </a:cubicBezTo>
                <a:cubicBezTo>
                  <a:pt x="14455" y="4966"/>
                  <a:pt x="14408" y="4978"/>
                  <a:pt x="14384" y="4978"/>
                </a:cubicBezTo>
                <a:lnTo>
                  <a:pt x="13253" y="3037"/>
                </a:lnTo>
                <a:cubicBezTo>
                  <a:pt x="13324" y="2978"/>
                  <a:pt x="13372" y="2894"/>
                  <a:pt x="13372" y="2787"/>
                </a:cubicBezTo>
                <a:cubicBezTo>
                  <a:pt x="13372" y="2704"/>
                  <a:pt x="13324" y="2608"/>
                  <a:pt x="13265" y="2549"/>
                </a:cubicBezTo>
                <a:lnTo>
                  <a:pt x="14408" y="572"/>
                </a:lnTo>
                <a:cubicBezTo>
                  <a:pt x="14443" y="572"/>
                  <a:pt x="14467" y="596"/>
                  <a:pt x="14491" y="596"/>
                </a:cubicBezTo>
                <a:cubicBezTo>
                  <a:pt x="14622" y="596"/>
                  <a:pt x="14741" y="501"/>
                  <a:pt x="14765" y="382"/>
                </a:cubicBezTo>
                <a:close/>
                <a:moveTo>
                  <a:pt x="4251" y="2835"/>
                </a:moveTo>
                <a:cubicBezTo>
                  <a:pt x="4275" y="2989"/>
                  <a:pt x="4394" y="3085"/>
                  <a:pt x="4549" y="3085"/>
                </a:cubicBezTo>
                <a:cubicBezTo>
                  <a:pt x="4573" y="3085"/>
                  <a:pt x="4585" y="3085"/>
                  <a:pt x="4621" y="3073"/>
                </a:cubicBezTo>
                <a:lnTo>
                  <a:pt x="5752" y="5025"/>
                </a:lnTo>
                <a:cubicBezTo>
                  <a:pt x="5692" y="5085"/>
                  <a:pt x="5645" y="5156"/>
                  <a:pt x="5645" y="5252"/>
                </a:cubicBezTo>
                <a:cubicBezTo>
                  <a:pt x="5645" y="5335"/>
                  <a:pt x="5692" y="5418"/>
                  <a:pt x="5752" y="5466"/>
                </a:cubicBezTo>
                <a:lnTo>
                  <a:pt x="4632" y="7407"/>
                </a:lnTo>
                <a:cubicBezTo>
                  <a:pt x="4621" y="7407"/>
                  <a:pt x="4585" y="7395"/>
                  <a:pt x="4561" y="7395"/>
                </a:cubicBezTo>
                <a:cubicBezTo>
                  <a:pt x="4406" y="7395"/>
                  <a:pt x="4275" y="7514"/>
                  <a:pt x="4263" y="7657"/>
                </a:cubicBezTo>
                <a:lnTo>
                  <a:pt x="1954" y="7657"/>
                </a:lnTo>
                <a:cubicBezTo>
                  <a:pt x="1942" y="7514"/>
                  <a:pt x="1799" y="7395"/>
                  <a:pt x="1656" y="7395"/>
                </a:cubicBezTo>
                <a:cubicBezTo>
                  <a:pt x="1620" y="7395"/>
                  <a:pt x="1584" y="7395"/>
                  <a:pt x="1549" y="7407"/>
                </a:cubicBezTo>
                <a:lnTo>
                  <a:pt x="441" y="5514"/>
                </a:lnTo>
                <a:cubicBezTo>
                  <a:pt x="513" y="5454"/>
                  <a:pt x="572" y="5371"/>
                  <a:pt x="572" y="5264"/>
                </a:cubicBezTo>
                <a:cubicBezTo>
                  <a:pt x="572" y="5156"/>
                  <a:pt x="525" y="5073"/>
                  <a:pt x="441" y="5013"/>
                </a:cubicBezTo>
                <a:lnTo>
                  <a:pt x="1549" y="3073"/>
                </a:lnTo>
                <a:cubicBezTo>
                  <a:pt x="1584" y="3085"/>
                  <a:pt x="1608" y="3085"/>
                  <a:pt x="1644" y="3085"/>
                </a:cubicBezTo>
                <a:cubicBezTo>
                  <a:pt x="1787" y="3085"/>
                  <a:pt x="1906" y="2989"/>
                  <a:pt x="1942" y="2835"/>
                </a:cubicBezTo>
                <a:close/>
                <a:moveTo>
                  <a:pt x="8502" y="5311"/>
                </a:moveTo>
                <a:cubicBezTo>
                  <a:pt x="8538" y="5454"/>
                  <a:pt x="8645" y="5561"/>
                  <a:pt x="8800" y="5561"/>
                </a:cubicBezTo>
                <a:cubicBezTo>
                  <a:pt x="8835" y="5561"/>
                  <a:pt x="8871" y="5561"/>
                  <a:pt x="8907" y="5549"/>
                </a:cubicBezTo>
                <a:lnTo>
                  <a:pt x="10026" y="7478"/>
                </a:lnTo>
                <a:cubicBezTo>
                  <a:pt x="9943" y="7538"/>
                  <a:pt x="9907" y="7609"/>
                  <a:pt x="9907" y="7716"/>
                </a:cubicBezTo>
                <a:cubicBezTo>
                  <a:pt x="9907" y="7823"/>
                  <a:pt x="9943" y="7907"/>
                  <a:pt x="10026" y="7954"/>
                </a:cubicBezTo>
                <a:lnTo>
                  <a:pt x="8895" y="9955"/>
                </a:lnTo>
                <a:cubicBezTo>
                  <a:pt x="8859" y="9955"/>
                  <a:pt x="8847" y="9931"/>
                  <a:pt x="8812" y="9931"/>
                </a:cubicBezTo>
                <a:cubicBezTo>
                  <a:pt x="8681" y="9931"/>
                  <a:pt x="8562" y="10026"/>
                  <a:pt x="8538" y="10145"/>
                </a:cubicBezTo>
                <a:lnTo>
                  <a:pt x="6240" y="10145"/>
                </a:lnTo>
                <a:cubicBezTo>
                  <a:pt x="6192" y="10026"/>
                  <a:pt x="6085" y="9931"/>
                  <a:pt x="5954" y="9931"/>
                </a:cubicBezTo>
                <a:cubicBezTo>
                  <a:pt x="5930" y="9931"/>
                  <a:pt x="5895" y="9931"/>
                  <a:pt x="5883" y="9955"/>
                </a:cubicBezTo>
                <a:lnTo>
                  <a:pt x="4740" y="7978"/>
                </a:lnTo>
                <a:cubicBezTo>
                  <a:pt x="4823" y="7919"/>
                  <a:pt x="4871" y="7823"/>
                  <a:pt x="4871" y="7716"/>
                </a:cubicBezTo>
                <a:cubicBezTo>
                  <a:pt x="4871" y="7609"/>
                  <a:pt x="4823" y="7526"/>
                  <a:pt x="4740" y="7466"/>
                </a:cubicBezTo>
                <a:lnTo>
                  <a:pt x="5835" y="5549"/>
                </a:lnTo>
                <a:cubicBezTo>
                  <a:pt x="5871" y="5561"/>
                  <a:pt x="5895" y="5561"/>
                  <a:pt x="5942" y="5561"/>
                </a:cubicBezTo>
                <a:cubicBezTo>
                  <a:pt x="6085" y="5561"/>
                  <a:pt x="6228" y="5454"/>
                  <a:pt x="6240" y="5311"/>
                </a:cubicBezTo>
                <a:close/>
                <a:moveTo>
                  <a:pt x="14205" y="5323"/>
                </a:moveTo>
                <a:cubicBezTo>
                  <a:pt x="14229" y="5466"/>
                  <a:pt x="14348" y="5573"/>
                  <a:pt x="14503" y="5573"/>
                </a:cubicBezTo>
                <a:cubicBezTo>
                  <a:pt x="14538" y="5573"/>
                  <a:pt x="14574" y="5561"/>
                  <a:pt x="14598" y="5561"/>
                </a:cubicBezTo>
                <a:lnTo>
                  <a:pt x="15705" y="7502"/>
                </a:lnTo>
                <a:cubicBezTo>
                  <a:pt x="15646" y="7550"/>
                  <a:pt x="15598" y="7633"/>
                  <a:pt x="15598" y="7740"/>
                </a:cubicBezTo>
                <a:cubicBezTo>
                  <a:pt x="15598" y="7835"/>
                  <a:pt x="15646" y="7919"/>
                  <a:pt x="15717" y="7978"/>
                </a:cubicBezTo>
                <a:lnTo>
                  <a:pt x="14574" y="9966"/>
                </a:lnTo>
                <a:cubicBezTo>
                  <a:pt x="14538" y="9955"/>
                  <a:pt x="14515" y="9955"/>
                  <a:pt x="14491" y="9955"/>
                </a:cubicBezTo>
                <a:cubicBezTo>
                  <a:pt x="14348" y="9955"/>
                  <a:pt x="14229" y="10038"/>
                  <a:pt x="14205" y="10157"/>
                </a:cubicBezTo>
                <a:lnTo>
                  <a:pt x="11955" y="10157"/>
                </a:lnTo>
                <a:cubicBezTo>
                  <a:pt x="11907" y="10038"/>
                  <a:pt x="11812" y="9955"/>
                  <a:pt x="11669" y="9955"/>
                </a:cubicBezTo>
                <a:cubicBezTo>
                  <a:pt x="11645" y="9955"/>
                  <a:pt x="11610" y="9955"/>
                  <a:pt x="11586" y="9966"/>
                </a:cubicBezTo>
                <a:lnTo>
                  <a:pt x="10419" y="7954"/>
                </a:lnTo>
                <a:cubicBezTo>
                  <a:pt x="10502" y="7895"/>
                  <a:pt x="10538" y="7823"/>
                  <a:pt x="10538" y="7716"/>
                </a:cubicBezTo>
                <a:cubicBezTo>
                  <a:pt x="10538" y="7633"/>
                  <a:pt x="10502" y="7550"/>
                  <a:pt x="10431" y="7502"/>
                </a:cubicBezTo>
                <a:lnTo>
                  <a:pt x="11550" y="5549"/>
                </a:lnTo>
                <a:cubicBezTo>
                  <a:pt x="11586" y="5561"/>
                  <a:pt x="11621" y="5573"/>
                  <a:pt x="11669" y="5573"/>
                </a:cubicBezTo>
                <a:cubicBezTo>
                  <a:pt x="11824" y="5573"/>
                  <a:pt x="11955" y="5466"/>
                  <a:pt x="11967" y="5323"/>
                </a:cubicBezTo>
                <a:close/>
                <a:moveTo>
                  <a:pt x="14503" y="1"/>
                </a:moveTo>
                <a:cubicBezTo>
                  <a:pt x="14336" y="1"/>
                  <a:pt x="14205" y="132"/>
                  <a:pt x="14205" y="299"/>
                </a:cubicBezTo>
                <a:cubicBezTo>
                  <a:pt x="14205" y="394"/>
                  <a:pt x="14265" y="489"/>
                  <a:pt x="14336" y="549"/>
                </a:cubicBezTo>
                <a:lnTo>
                  <a:pt x="13181" y="2525"/>
                </a:lnTo>
                <a:cubicBezTo>
                  <a:pt x="13145" y="2513"/>
                  <a:pt x="13098" y="2513"/>
                  <a:pt x="13074" y="2513"/>
                </a:cubicBezTo>
                <a:cubicBezTo>
                  <a:pt x="12907" y="2513"/>
                  <a:pt x="12776" y="2644"/>
                  <a:pt x="12776" y="2811"/>
                </a:cubicBezTo>
                <a:cubicBezTo>
                  <a:pt x="12776" y="2978"/>
                  <a:pt x="12907" y="3108"/>
                  <a:pt x="13074" y="3108"/>
                </a:cubicBezTo>
                <a:cubicBezTo>
                  <a:pt x="13110" y="3108"/>
                  <a:pt x="13145" y="3085"/>
                  <a:pt x="13181" y="3085"/>
                </a:cubicBezTo>
                <a:lnTo>
                  <a:pt x="14288" y="5037"/>
                </a:lnTo>
                <a:cubicBezTo>
                  <a:pt x="14229" y="5085"/>
                  <a:pt x="14193" y="5156"/>
                  <a:pt x="14193" y="5228"/>
                </a:cubicBezTo>
                <a:lnTo>
                  <a:pt x="11955" y="5228"/>
                </a:lnTo>
                <a:cubicBezTo>
                  <a:pt x="11919" y="5085"/>
                  <a:pt x="11812" y="4978"/>
                  <a:pt x="11657" y="4978"/>
                </a:cubicBezTo>
                <a:cubicBezTo>
                  <a:pt x="11490" y="4978"/>
                  <a:pt x="11360" y="5109"/>
                  <a:pt x="11360" y="5275"/>
                </a:cubicBezTo>
                <a:cubicBezTo>
                  <a:pt x="11360" y="5371"/>
                  <a:pt x="11407" y="5442"/>
                  <a:pt x="11467" y="5502"/>
                </a:cubicBezTo>
                <a:lnTo>
                  <a:pt x="10347" y="7454"/>
                </a:lnTo>
                <a:cubicBezTo>
                  <a:pt x="10324" y="7430"/>
                  <a:pt x="10276" y="7419"/>
                  <a:pt x="10228" y="7419"/>
                </a:cubicBezTo>
                <a:cubicBezTo>
                  <a:pt x="10181" y="7419"/>
                  <a:pt x="10157" y="7430"/>
                  <a:pt x="10121" y="7430"/>
                </a:cubicBezTo>
                <a:lnTo>
                  <a:pt x="9014" y="5502"/>
                </a:lnTo>
                <a:cubicBezTo>
                  <a:pt x="9085" y="5442"/>
                  <a:pt x="9133" y="5347"/>
                  <a:pt x="9133" y="5264"/>
                </a:cubicBezTo>
                <a:cubicBezTo>
                  <a:pt x="9133" y="5156"/>
                  <a:pt x="9085" y="5085"/>
                  <a:pt x="9014" y="5025"/>
                </a:cubicBezTo>
                <a:lnTo>
                  <a:pt x="10121" y="3085"/>
                </a:lnTo>
                <a:cubicBezTo>
                  <a:pt x="10157" y="3108"/>
                  <a:pt x="10181" y="3108"/>
                  <a:pt x="10228" y="3108"/>
                </a:cubicBezTo>
                <a:cubicBezTo>
                  <a:pt x="10395" y="3108"/>
                  <a:pt x="10526" y="2966"/>
                  <a:pt x="10526" y="2811"/>
                </a:cubicBezTo>
                <a:cubicBezTo>
                  <a:pt x="10526" y="2644"/>
                  <a:pt x="10395" y="2513"/>
                  <a:pt x="10228" y="2513"/>
                </a:cubicBezTo>
                <a:cubicBezTo>
                  <a:pt x="10205" y="2513"/>
                  <a:pt x="10157" y="2525"/>
                  <a:pt x="10121" y="2525"/>
                </a:cubicBezTo>
                <a:lnTo>
                  <a:pt x="8990" y="561"/>
                </a:lnTo>
                <a:cubicBezTo>
                  <a:pt x="9085" y="501"/>
                  <a:pt x="9133" y="406"/>
                  <a:pt x="9133" y="311"/>
                </a:cubicBezTo>
                <a:cubicBezTo>
                  <a:pt x="9133" y="144"/>
                  <a:pt x="8990" y="13"/>
                  <a:pt x="8835" y="13"/>
                </a:cubicBezTo>
                <a:cubicBezTo>
                  <a:pt x="8669" y="13"/>
                  <a:pt x="8538" y="144"/>
                  <a:pt x="8538" y="311"/>
                </a:cubicBezTo>
                <a:lnTo>
                  <a:pt x="6276" y="311"/>
                </a:lnTo>
                <a:cubicBezTo>
                  <a:pt x="6276" y="144"/>
                  <a:pt x="6133" y="13"/>
                  <a:pt x="5978" y="13"/>
                </a:cubicBezTo>
                <a:cubicBezTo>
                  <a:pt x="5811" y="13"/>
                  <a:pt x="5680" y="144"/>
                  <a:pt x="5680" y="311"/>
                </a:cubicBezTo>
                <a:cubicBezTo>
                  <a:pt x="5680" y="406"/>
                  <a:pt x="5740" y="501"/>
                  <a:pt x="5811" y="561"/>
                </a:cubicBezTo>
                <a:lnTo>
                  <a:pt x="4680" y="2525"/>
                </a:lnTo>
                <a:cubicBezTo>
                  <a:pt x="4644" y="2513"/>
                  <a:pt x="4621" y="2513"/>
                  <a:pt x="4585" y="2513"/>
                </a:cubicBezTo>
                <a:cubicBezTo>
                  <a:pt x="4442" y="2513"/>
                  <a:pt x="4311" y="2632"/>
                  <a:pt x="4287" y="2763"/>
                </a:cubicBezTo>
                <a:lnTo>
                  <a:pt x="1989" y="2763"/>
                </a:lnTo>
                <a:cubicBezTo>
                  <a:pt x="1965" y="2608"/>
                  <a:pt x="1835" y="2513"/>
                  <a:pt x="1692" y="2513"/>
                </a:cubicBezTo>
                <a:cubicBezTo>
                  <a:pt x="1525" y="2513"/>
                  <a:pt x="1394" y="2644"/>
                  <a:pt x="1394" y="2811"/>
                </a:cubicBezTo>
                <a:cubicBezTo>
                  <a:pt x="1394" y="2906"/>
                  <a:pt x="1430" y="3001"/>
                  <a:pt x="1513" y="3049"/>
                </a:cubicBezTo>
                <a:lnTo>
                  <a:pt x="394" y="4978"/>
                </a:lnTo>
                <a:cubicBezTo>
                  <a:pt x="358" y="4966"/>
                  <a:pt x="334" y="4966"/>
                  <a:pt x="299" y="4966"/>
                </a:cubicBezTo>
                <a:cubicBezTo>
                  <a:pt x="144" y="4966"/>
                  <a:pt x="1" y="5097"/>
                  <a:pt x="1" y="5264"/>
                </a:cubicBezTo>
                <a:cubicBezTo>
                  <a:pt x="1" y="5430"/>
                  <a:pt x="144" y="5561"/>
                  <a:pt x="299" y="5561"/>
                </a:cubicBezTo>
                <a:cubicBezTo>
                  <a:pt x="334" y="5561"/>
                  <a:pt x="358" y="5561"/>
                  <a:pt x="394" y="5549"/>
                </a:cubicBezTo>
                <a:lnTo>
                  <a:pt x="1513" y="7466"/>
                </a:lnTo>
                <a:cubicBezTo>
                  <a:pt x="1430" y="7526"/>
                  <a:pt x="1394" y="7597"/>
                  <a:pt x="1394" y="7704"/>
                </a:cubicBezTo>
                <a:cubicBezTo>
                  <a:pt x="1394" y="7871"/>
                  <a:pt x="1525" y="8002"/>
                  <a:pt x="1692" y="8002"/>
                </a:cubicBezTo>
                <a:cubicBezTo>
                  <a:pt x="1835" y="8002"/>
                  <a:pt x="1954" y="7895"/>
                  <a:pt x="1989" y="7764"/>
                </a:cubicBezTo>
                <a:lnTo>
                  <a:pt x="4311" y="7764"/>
                </a:lnTo>
                <a:cubicBezTo>
                  <a:pt x="4335" y="7895"/>
                  <a:pt x="4454" y="8002"/>
                  <a:pt x="4609" y="8002"/>
                </a:cubicBezTo>
                <a:cubicBezTo>
                  <a:pt x="4632" y="8002"/>
                  <a:pt x="4644" y="8002"/>
                  <a:pt x="4680" y="7990"/>
                </a:cubicBezTo>
                <a:lnTo>
                  <a:pt x="5823" y="9966"/>
                </a:lnTo>
                <a:cubicBezTo>
                  <a:pt x="5740" y="10026"/>
                  <a:pt x="5692" y="10109"/>
                  <a:pt x="5692" y="10217"/>
                </a:cubicBezTo>
                <a:cubicBezTo>
                  <a:pt x="5692" y="10383"/>
                  <a:pt x="5823" y="10514"/>
                  <a:pt x="5990" y="10514"/>
                </a:cubicBezTo>
                <a:cubicBezTo>
                  <a:pt x="6156" y="10514"/>
                  <a:pt x="6287" y="10383"/>
                  <a:pt x="6287" y="10217"/>
                </a:cubicBezTo>
                <a:lnTo>
                  <a:pt x="8550" y="10217"/>
                </a:lnTo>
                <a:cubicBezTo>
                  <a:pt x="8550" y="10383"/>
                  <a:pt x="8681" y="10514"/>
                  <a:pt x="8847" y="10514"/>
                </a:cubicBezTo>
                <a:cubicBezTo>
                  <a:pt x="9014" y="10514"/>
                  <a:pt x="9145" y="10383"/>
                  <a:pt x="9145" y="10217"/>
                </a:cubicBezTo>
                <a:cubicBezTo>
                  <a:pt x="9145" y="10109"/>
                  <a:pt x="9085" y="10026"/>
                  <a:pt x="9014" y="9966"/>
                </a:cubicBezTo>
                <a:lnTo>
                  <a:pt x="10157" y="7990"/>
                </a:lnTo>
                <a:cubicBezTo>
                  <a:pt x="10181" y="8002"/>
                  <a:pt x="10217" y="8002"/>
                  <a:pt x="10240" y="8002"/>
                </a:cubicBezTo>
                <a:cubicBezTo>
                  <a:pt x="10288" y="8002"/>
                  <a:pt x="10324" y="7990"/>
                  <a:pt x="10347" y="7990"/>
                </a:cubicBezTo>
                <a:lnTo>
                  <a:pt x="11514" y="9978"/>
                </a:lnTo>
                <a:cubicBezTo>
                  <a:pt x="11431" y="10038"/>
                  <a:pt x="11395" y="10133"/>
                  <a:pt x="11395" y="10217"/>
                </a:cubicBezTo>
                <a:cubicBezTo>
                  <a:pt x="11395" y="10383"/>
                  <a:pt x="11526" y="10514"/>
                  <a:pt x="11693" y="10514"/>
                </a:cubicBezTo>
                <a:cubicBezTo>
                  <a:pt x="11848" y="10514"/>
                  <a:pt x="11991" y="10383"/>
                  <a:pt x="11991" y="10217"/>
                </a:cubicBezTo>
                <a:lnTo>
                  <a:pt x="14205" y="10217"/>
                </a:lnTo>
                <a:cubicBezTo>
                  <a:pt x="14205" y="10383"/>
                  <a:pt x="14336" y="10514"/>
                  <a:pt x="14503" y="10514"/>
                </a:cubicBezTo>
                <a:cubicBezTo>
                  <a:pt x="14669" y="10514"/>
                  <a:pt x="14800" y="10383"/>
                  <a:pt x="14800" y="10217"/>
                </a:cubicBezTo>
                <a:cubicBezTo>
                  <a:pt x="14800" y="10109"/>
                  <a:pt x="14753" y="10026"/>
                  <a:pt x="14669" y="9966"/>
                </a:cubicBezTo>
                <a:lnTo>
                  <a:pt x="15812" y="7966"/>
                </a:lnTo>
                <a:cubicBezTo>
                  <a:pt x="15836" y="7990"/>
                  <a:pt x="15872" y="7990"/>
                  <a:pt x="15920" y="7990"/>
                </a:cubicBezTo>
                <a:cubicBezTo>
                  <a:pt x="16074" y="7990"/>
                  <a:pt x="16217" y="7847"/>
                  <a:pt x="16217" y="7692"/>
                </a:cubicBezTo>
                <a:cubicBezTo>
                  <a:pt x="16217" y="7526"/>
                  <a:pt x="16074" y="7395"/>
                  <a:pt x="15920" y="7395"/>
                </a:cubicBezTo>
                <a:cubicBezTo>
                  <a:pt x="15872" y="7395"/>
                  <a:pt x="15836" y="7407"/>
                  <a:pt x="15812" y="7407"/>
                </a:cubicBezTo>
                <a:lnTo>
                  <a:pt x="14693" y="5466"/>
                </a:lnTo>
                <a:cubicBezTo>
                  <a:pt x="14753" y="5430"/>
                  <a:pt x="14789" y="5371"/>
                  <a:pt x="14800" y="5287"/>
                </a:cubicBezTo>
                <a:lnTo>
                  <a:pt x="17075" y="5287"/>
                </a:lnTo>
                <a:cubicBezTo>
                  <a:pt x="17110" y="5442"/>
                  <a:pt x="17229" y="5549"/>
                  <a:pt x="17372" y="5549"/>
                </a:cubicBezTo>
                <a:cubicBezTo>
                  <a:pt x="17539" y="5549"/>
                  <a:pt x="17670" y="5406"/>
                  <a:pt x="17670" y="5252"/>
                </a:cubicBezTo>
                <a:cubicBezTo>
                  <a:pt x="17670" y="5144"/>
                  <a:pt x="17622" y="5049"/>
                  <a:pt x="17539" y="4990"/>
                </a:cubicBezTo>
                <a:lnTo>
                  <a:pt x="18634" y="3073"/>
                </a:lnTo>
                <a:cubicBezTo>
                  <a:pt x="18801" y="3073"/>
                  <a:pt x="18932" y="2942"/>
                  <a:pt x="18932" y="2775"/>
                </a:cubicBezTo>
                <a:cubicBezTo>
                  <a:pt x="18932" y="2644"/>
                  <a:pt x="18801" y="2513"/>
                  <a:pt x="18634" y="2513"/>
                </a:cubicBezTo>
                <a:lnTo>
                  <a:pt x="17503" y="561"/>
                </a:lnTo>
                <a:cubicBezTo>
                  <a:pt x="17598" y="501"/>
                  <a:pt x="17658" y="406"/>
                  <a:pt x="17658" y="299"/>
                </a:cubicBezTo>
                <a:cubicBezTo>
                  <a:pt x="17658" y="132"/>
                  <a:pt x="17527" y="1"/>
                  <a:pt x="17360" y="1"/>
                </a:cubicBezTo>
                <a:cubicBezTo>
                  <a:pt x="17194" y="1"/>
                  <a:pt x="17063" y="132"/>
                  <a:pt x="17063" y="299"/>
                </a:cubicBezTo>
                <a:lnTo>
                  <a:pt x="14800" y="299"/>
                </a:lnTo>
                <a:cubicBezTo>
                  <a:pt x="14800" y="132"/>
                  <a:pt x="14669" y="1"/>
                  <a:pt x="145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" name="Google Shape;431;p36"/>
          <p:cNvGrpSpPr/>
          <p:nvPr/>
        </p:nvGrpSpPr>
        <p:grpSpPr>
          <a:xfrm>
            <a:off x="8100310" y="4229075"/>
            <a:ext cx="461700" cy="461700"/>
            <a:chOff x="292035" y="246950"/>
            <a:chExt cx="461700" cy="461700"/>
          </a:xfrm>
        </p:grpSpPr>
        <p:sp>
          <p:nvSpPr>
            <p:cNvPr id="432" name="Google Shape;432;p36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36"/>
          <p:cNvGrpSpPr/>
          <p:nvPr/>
        </p:nvGrpSpPr>
        <p:grpSpPr>
          <a:xfrm>
            <a:off x="7424020" y="3149968"/>
            <a:ext cx="310262" cy="310262"/>
            <a:chOff x="292035" y="246950"/>
            <a:chExt cx="461700" cy="461700"/>
          </a:xfrm>
        </p:grpSpPr>
        <p:sp>
          <p:nvSpPr>
            <p:cNvPr id="437" name="Google Shape;437;p36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/>
          <p:nvPr/>
        </p:nvSpPr>
        <p:spPr>
          <a:xfrm rot="10800000">
            <a:off x="42" y="-6"/>
            <a:ext cx="3249239" cy="971555"/>
          </a:xfrm>
          <a:custGeom>
            <a:rect b="b" l="l" r="r" t="t"/>
            <a:pathLst>
              <a:path extrusionOk="0" h="4414" w="18087">
                <a:moveTo>
                  <a:pt x="9433" y="1"/>
                </a:moveTo>
                <a:cubicBezTo>
                  <a:pt x="8856" y="1"/>
                  <a:pt x="8275" y="50"/>
                  <a:pt x="7692" y="163"/>
                </a:cubicBezTo>
                <a:cubicBezTo>
                  <a:pt x="6323" y="425"/>
                  <a:pt x="5180" y="1402"/>
                  <a:pt x="4263" y="2033"/>
                </a:cubicBezTo>
                <a:cubicBezTo>
                  <a:pt x="2918" y="2961"/>
                  <a:pt x="1584" y="3795"/>
                  <a:pt x="1" y="4414"/>
                </a:cubicBezTo>
                <a:lnTo>
                  <a:pt x="18086" y="4414"/>
                </a:lnTo>
                <a:lnTo>
                  <a:pt x="18086" y="4402"/>
                </a:lnTo>
                <a:lnTo>
                  <a:pt x="18086" y="1878"/>
                </a:lnTo>
                <a:cubicBezTo>
                  <a:pt x="15443" y="1377"/>
                  <a:pt x="12488" y="1"/>
                  <a:pt x="9433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ONLY_1_1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7"/>
          <p:cNvSpPr/>
          <p:nvPr/>
        </p:nvSpPr>
        <p:spPr>
          <a:xfrm>
            <a:off x="50" y="2561155"/>
            <a:ext cx="9144142" cy="2574657"/>
          </a:xfrm>
          <a:custGeom>
            <a:rect b="b" l="l" r="r" t="t"/>
            <a:pathLst>
              <a:path extrusionOk="0" h="21272" w="131613">
                <a:moveTo>
                  <a:pt x="37604" y="1"/>
                </a:moveTo>
                <a:cubicBezTo>
                  <a:pt x="25066" y="1"/>
                  <a:pt x="12521" y="624"/>
                  <a:pt x="0" y="1543"/>
                </a:cubicBezTo>
                <a:lnTo>
                  <a:pt x="0" y="21272"/>
                </a:lnTo>
                <a:lnTo>
                  <a:pt x="131612" y="21272"/>
                </a:lnTo>
                <a:lnTo>
                  <a:pt x="131612" y="6770"/>
                </a:lnTo>
                <a:cubicBezTo>
                  <a:pt x="131189" y="6773"/>
                  <a:pt x="130767" y="6774"/>
                  <a:pt x="130344" y="6774"/>
                </a:cubicBezTo>
                <a:cubicBezTo>
                  <a:pt x="106838" y="6774"/>
                  <a:pt x="83074" y="2288"/>
                  <a:pt x="59460" y="698"/>
                </a:cubicBezTo>
                <a:cubicBezTo>
                  <a:pt x="52181" y="212"/>
                  <a:pt x="44894" y="1"/>
                  <a:pt x="3760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7"/>
          <p:cNvSpPr txBox="1"/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5" name="Google Shape;445;p37"/>
          <p:cNvSpPr txBox="1"/>
          <p:nvPr>
            <p:ph idx="1" type="subTitle"/>
          </p:nvPr>
        </p:nvSpPr>
        <p:spPr>
          <a:xfrm>
            <a:off x="1580550" y="3556463"/>
            <a:ext cx="25419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446" name="Google Shape;446;p37"/>
          <p:cNvSpPr txBox="1"/>
          <p:nvPr>
            <p:ph idx="2" type="subTitle"/>
          </p:nvPr>
        </p:nvSpPr>
        <p:spPr>
          <a:xfrm>
            <a:off x="1580550" y="3949385"/>
            <a:ext cx="25419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447" name="Google Shape;447;p37"/>
          <p:cNvSpPr txBox="1"/>
          <p:nvPr>
            <p:ph idx="3" type="subTitle"/>
          </p:nvPr>
        </p:nvSpPr>
        <p:spPr>
          <a:xfrm>
            <a:off x="5021538" y="3556463"/>
            <a:ext cx="25419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448" name="Google Shape;448;p37"/>
          <p:cNvSpPr txBox="1"/>
          <p:nvPr>
            <p:ph idx="4" type="subTitle"/>
          </p:nvPr>
        </p:nvSpPr>
        <p:spPr>
          <a:xfrm>
            <a:off x="5021538" y="3949385"/>
            <a:ext cx="25419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grpSp>
        <p:nvGrpSpPr>
          <p:cNvPr id="449" name="Google Shape;449;p37"/>
          <p:cNvGrpSpPr/>
          <p:nvPr/>
        </p:nvGrpSpPr>
        <p:grpSpPr>
          <a:xfrm>
            <a:off x="152367" y="4346259"/>
            <a:ext cx="1300953" cy="797235"/>
            <a:chOff x="7020722" y="3595000"/>
            <a:chExt cx="2002699" cy="1227270"/>
          </a:xfrm>
        </p:grpSpPr>
        <p:sp>
          <p:nvSpPr>
            <p:cNvPr id="450" name="Google Shape;450;p37"/>
            <p:cNvSpPr/>
            <p:nvPr/>
          </p:nvSpPr>
          <p:spPr>
            <a:xfrm>
              <a:off x="7020722" y="3595000"/>
              <a:ext cx="2002699" cy="1227270"/>
            </a:xfrm>
            <a:custGeom>
              <a:rect b="b" l="l" r="r" t="t"/>
              <a:pathLst>
                <a:path extrusionOk="0" h="19132" w="31219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8074835" y="3846971"/>
              <a:ext cx="560414" cy="974978"/>
            </a:xfrm>
            <a:custGeom>
              <a:rect b="b" l="l" r="r" t="t"/>
              <a:pathLst>
                <a:path extrusionOk="0" h="15199" w="8736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7233251" y="4046791"/>
              <a:ext cx="502230" cy="774068"/>
            </a:xfrm>
            <a:custGeom>
              <a:rect b="b" l="l" r="r" t="t"/>
              <a:pathLst>
                <a:path extrusionOk="0" h="12067" w="7829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37"/>
          <p:cNvSpPr/>
          <p:nvPr/>
        </p:nvSpPr>
        <p:spPr>
          <a:xfrm flipH="1">
            <a:off x="7948272" y="2985091"/>
            <a:ext cx="538593" cy="1211627"/>
          </a:xfrm>
          <a:custGeom>
            <a:rect b="b" l="l" r="r" t="t"/>
            <a:pathLst>
              <a:path extrusionOk="0" h="25449" w="11312">
                <a:moveTo>
                  <a:pt x="10726" y="0"/>
                </a:moveTo>
                <a:cubicBezTo>
                  <a:pt x="10611" y="0"/>
                  <a:pt x="10491" y="25"/>
                  <a:pt x="10383" y="65"/>
                </a:cubicBezTo>
                <a:cubicBezTo>
                  <a:pt x="9633" y="279"/>
                  <a:pt x="8990" y="803"/>
                  <a:pt x="8549" y="1434"/>
                </a:cubicBezTo>
                <a:cubicBezTo>
                  <a:pt x="8156" y="1946"/>
                  <a:pt x="7906" y="2565"/>
                  <a:pt x="7716" y="3184"/>
                </a:cubicBezTo>
                <a:cubicBezTo>
                  <a:pt x="7418" y="3613"/>
                  <a:pt x="7132" y="4065"/>
                  <a:pt x="6858" y="4506"/>
                </a:cubicBezTo>
                <a:cubicBezTo>
                  <a:pt x="7013" y="3732"/>
                  <a:pt x="7061" y="2934"/>
                  <a:pt x="6751" y="2220"/>
                </a:cubicBezTo>
                <a:cubicBezTo>
                  <a:pt x="6668" y="2053"/>
                  <a:pt x="6585" y="1886"/>
                  <a:pt x="6454" y="1767"/>
                </a:cubicBezTo>
                <a:cubicBezTo>
                  <a:pt x="6349" y="1680"/>
                  <a:pt x="6219" y="1625"/>
                  <a:pt x="6087" y="1625"/>
                </a:cubicBezTo>
                <a:cubicBezTo>
                  <a:pt x="6038" y="1625"/>
                  <a:pt x="5989" y="1632"/>
                  <a:pt x="5942" y="1648"/>
                </a:cubicBezTo>
                <a:cubicBezTo>
                  <a:pt x="5680" y="1731"/>
                  <a:pt x="5572" y="2041"/>
                  <a:pt x="5513" y="2303"/>
                </a:cubicBezTo>
                <a:cubicBezTo>
                  <a:pt x="5334" y="3196"/>
                  <a:pt x="5513" y="4136"/>
                  <a:pt x="6573" y="5006"/>
                </a:cubicBezTo>
                <a:cubicBezTo>
                  <a:pt x="6227" y="5601"/>
                  <a:pt x="5918" y="6196"/>
                  <a:pt x="5596" y="6803"/>
                </a:cubicBezTo>
                <a:cubicBezTo>
                  <a:pt x="5739" y="5970"/>
                  <a:pt x="5561" y="5089"/>
                  <a:pt x="5108" y="4386"/>
                </a:cubicBezTo>
                <a:cubicBezTo>
                  <a:pt x="5001" y="4244"/>
                  <a:pt x="4906" y="4089"/>
                  <a:pt x="4739" y="3994"/>
                </a:cubicBezTo>
                <a:cubicBezTo>
                  <a:pt x="4643" y="3927"/>
                  <a:pt x="4528" y="3888"/>
                  <a:pt x="4415" y="3888"/>
                </a:cubicBezTo>
                <a:cubicBezTo>
                  <a:pt x="4347" y="3888"/>
                  <a:pt x="4278" y="3902"/>
                  <a:pt x="4215" y="3934"/>
                </a:cubicBezTo>
                <a:cubicBezTo>
                  <a:pt x="3953" y="4053"/>
                  <a:pt x="3858" y="4386"/>
                  <a:pt x="3858" y="4684"/>
                </a:cubicBezTo>
                <a:cubicBezTo>
                  <a:pt x="3846" y="5637"/>
                  <a:pt x="4263" y="6589"/>
                  <a:pt x="5346" y="7339"/>
                </a:cubicBezTo>
                <a:cubicBezTo>
                  <a:pt x="5061" y="7946"/>
                  <a:pt x="4787" y="8554"/>
                  <a:pt x="4525" y="9185"/>
                </a:cubicBezTo>
                <a:cubicBezTo>
                  <a:pt x="4560" y="8732"/>
                  <a:pt x="4560" y="8280"/>
                  <a:pt x="4453" y="7839"/>
                </a:cubicBezTo>
                <a:cubicBezTo>
                  <a:pt x="4310" y="7149"/>
                  <a:pt x="3918" y="6458"/>
                  <a:pt x="3310" y="6101"/>
                </a:cubicBezTo>
                <a:cubicBezTo>
                  <a:pt x="3192" y="6042"/>
                  <a:pt x="3063" y="5983"/>
                  <a:pt x="2938" y="5983"/>
                </a:cubicBezTo>
                <a:cubicBezTo>
                  <a:pt x="2886" y="5983"/>
                  <a:pt x="2835" y="5993"/>
                  <a:pt x="2786" y="6018"/>
                </a:cubicBezTo>
                <a:cubicBezTo>
                  <a:pt x="2596" y="6101"/>
                  <a:pt x="2536" y="6375"/>
                  <a:pt x="2524" y="6577"/>
                </a:cubicBezTo>
                <a:cubicBezTo>
                  <a:pt x="2465" y="7780"/>
                  <a:pt x="3001" y="8994"/>
                  <a:pt x="4263" y="9851"/>
                </a:cubicBezTo>
                <a:cubicBezTo>
                  <a:pt x="4084" y="10304"/>
                  <a:pt x="3918" y="10756"/>
                  <a:pt x="3775" y="11221"/>
                </a:cubicBezTo>
                <a:cubicBezTo>
                  <a:pt x="3679" y="11471"/>
                  <a:pt x="3608" y="11733"/>
                  <a:pt x="3513" y="11983"/>
                </a:cubicBezTo>
                <a:cubicBezTo>
                  <a:pt x="3429" y="10875"/>
                  <a:pt x="2775" y="9840"/>
                  <a:pt x="1810" y="9304"/>
                </a:cubicBezTo>
                <a:cubicBezTo>
                  <a:pt x="1617" y="9202"/>
                  <a:pt x="1415" y="9118"/>
                  <a:pt x="1211" y="9118"/>
                </a:cubicBezTo>
                <a:cubicBezTo>
                  <a:pt x="1177" y="9118"/>
                  <a:pt x="1142" y="9120"/>
                  <a:pt x="1108" y="9125"/>
                </a:cubicBezTo>
                <a:cubicBezTo>
                  <a:pt x="774" y="9173"/>
                  <a:pt x="512" y="9470"/>
                  <a:pt x="453" y="9780"/>
                </a:cubicBezTo>
                <a:cubicBezTo>
                  <a:pt x="381" y="10101"/>
                  <a:pt x="477" y="10447"/>
                  <a:pt x="655" y="10721"/>
                </a:cubicBezTo>
                <a:cubicBezTo>
                  <a:pt x="834" y="10994"/>
                  <a:pt x="1108" y="11209"/>
                  <a:pt x="1370" y="11399"/>
                </a:cubicBezTo>
                <a:cubicBezTo>
                  <a:pt x="1846" y="11745"/>
                  <a:pt x="2370" y="12006"/>
                  <a:pt x="3394" y="12340"/>
                </a:cubicBezTo>
                <a:cubicBezTo>
                  <a:pt x="3144" y="13126"/>
                  <a:pt x="2917" y="13935"/>
                  <a:pt x="2715" y="14733"/>
                </a:cubicBezTo>
                <a:cubicBezTo>
                  <a:pt x="2644" y="13995"/>
                  <a:pt x="2263" y="13257"/>
                  <a:pt x="1703" y="12768"/>
                </a:cubicBezTo>
                <a:cubicBezTo>
                  <a:pt x="1512" y="12602"/>
                  <a:pt x="1298" y="12459"/>
                  <a:pt x="1060" y="12399"/>
                </a:cubicBezTo>
                <a:cubicBezTo>
                  <a:pt x="982" y="12380"/>
                  <a:pt x="899" y="12369"/>
                  <a:pt x="816" y="12369"/>
                </a:cubicBezTo>
                <a:cubicBezTo>
                  <a:pt x="645" y="12369"/>
                  <a:pt x="474" y="12414"/>
                  <a:pt x="346" y="12518"/>
                </a:cubicBezTo>
                <a:cubicBezTo>
                  <a:pt x="84" y="12721"/>
                  <a:pt x="0" y="13102"/>
                  <a:pt x="84" y="13423"/>
                </a:cubicBezTo>
                <a:cubicBezTo>
                  <a:pt x="155" y="13757"/>
                  <a:pt x="346" y="14019"/>
                  <a:pt x="572" y="14269"/>
                </a:cubicBezTo>
                <a:cubicBezTo>
                  <a:pt x="1003" y="14776"/>
                  <a:pt x="1503" y="15224"/>
                  <a:pt x="2337" y="15224"/>
                </a:cubicBezTo>
                <a:cubicBezTo>
                  <a:pt x="2424" y="15224"/>
                  <a:pt x="2514" y="15219"/>
                  <a:pt x="2608" y="15209"/>
                </a:cubicBezTo>
                <a:lnTo>
                  <a:pt x="2608" y="15209"/>
                </a:lnTo>
                <a:cubicBezTo>
                  <a:pt x="2203" y="16852"/>
                  <a:pt x="1882" y="18495"/>
                  <a:pt x="1608" y="20150"/>
                </a:cubicBezTo>
                <a:cubicBezTo>
                  <a:pt x="1334" y="21877"/>
                  <a:pt x="1120" y="23615"/>
                  <a:pt x="941" y="25341"/>
                </a:cubicBezTo>
                <a:cubicBezTo>
                  <a:pt x="934" y="25408"/>
                  <a:pt x="991" y="25448"/>
                  <a:pt x="1044" y="25448"/>
                </a:cubicBezTo>
                <a:cubicBezTo>
                  <a:pt x="1086" y="25448"/>
                  <a:pt x="1126" y="25423"/>
                  <a:pt x="1131" y="25365"/>
                </a:cubicBezTo>
                <a:cubicBezTo>
                  <a:pt x="1453" y="22305"/>
                  <a:pt x="1882" y="19257"/>
                  <a:pt x="2548" y="16269"/>
                </a:cubicBezTo>
                <a:cubicBezTo>
                  <a:pt x="2715" y="15507"/>
                  <a:pt x="2905" y="14769"/>
                  <a:pt x="3120" y="14019"/>
                </a:cubicBezTo>
                <a:cubicBezTo>
                  <a:pt x="3168" y="14020"/>
                  <a:pt x="3216" y="14021"/>
                  <a:pt x="3264" y="14021"/>
                </a:cubicBezTo>
                <a:cubicBezTo>
                  <a:pt x="4641" y="14021"/>
                  <a:pt x="5960" y="13364"/>
                  <a:pt x="6846" y="12340"/>
                </a:cubicBezTo>
                <a:cubicBezTo>
                  <a:pt x="7025" y="12149"/>
                  <a:pt x="7192" y="11876"/>
                  <a:pt x="7108" y="11625"/>
                </a:cubicBezTo>
                <a:cubicBezTo>
                  <a:pt x="7049" y="11459"/>
                  <a:pt x="6870" y="11352"/>
                  <a:pt x="6692" y="11328"/>
                </a:cubicBezTo>
                <a:cubicBezTo>
                  <a:pt x="6648" y="11319"/>
                  <a:pt x="6604" y="11315"/>
                  <a:pt x="6561" y="11315"/>
                </a:cubicBezTo>
                <a:cubicBezTo>
                  <a:pt x="6426" y="11315"/>
                  <a:pt x="6291" y="11351"/>
                  <a:pt x="6156" y="11387"/>
                </a:cubicBezTo>
                <a:cubicBezTo>
                  <a:pt x="4846" y="11745"/>
                  <a:pt x="3715" y="12697"/>
                  <a:pt x="3132" y="13935"/>
                </a:cubicBezTo>
                <a:cubicBezTo>
                  <a:pt x="3382" y="12995"/>
                  <a:pt x="3667" y="12066"/>
                  <a:pt x="3989" y="11161"/>
                </a:cubicBezTo>
                <a:cubicBezTo>
                  <a:pt x="4153" y="11173"/>
                  <a:pt x="4316" y="11179"/>
                  <a:pt x="4478" y="11179"/>
                </a:cubicBezTo>
                <a:cubicBezTo>
                  <a:pt x="5642" y="11179"/>
                  <a:pt x="6739" y="10880"/>
                  <a:pt x="7680" y="10316"/>
                </a:cubicBezTo>
                <a:cubicBezTo>
                  <a:pt x="7835" y="10221"/>
                  <a:pt x="7978" y="10125"/>
                  <a:pt x="8073" y="9971"/>
                </a:cubicBezTo>
                <a:cubicBezTo>
                  <a:pt x="8156" y="9828"/>
                  <a:pt x="8192" y="9613"/>
                  <a:pt x="8073" y="9482"/>
                </a:cubicBezTo>
                <a:cubicBezTo>
                  <a:pt x="7966" y="9351"/>
                  <a:pt x="7775" y="9316"/>
                  <a:pt x="7597" y="9316"/>
                </a:cubicBezTo>
                <a:cubicBezTo>
                  <a:pt x="7545" y="9314"/>
                  <a:pt x="7494" y="9313"/>
                  <a:pt x="7443" y="9313"/>
                </a:cubicBezTo>
                <a:cubicBezTo>
                  <a:pt x="6196" y="9313"/>
                  <a:pt x="4955" y="9865"/>
                  <a:pt x="4132" y="10780"/>
                </a:cubicBezTo>
                <a:cubicBezTo>
                  <a:pt x="4382" y="10066"/>
                  <a:pt x="4668" y="9363"/>
                  <a:pt x="4941" y="8673"/>
                </a:cubicBezTo>
                <a:cubicBezTo>
                  <a:pt x="5419" y="8820"/>
                  <a:pt x="5901" y="8887"/>
                  <a:pt x="6380" y="8887"/>
                </a:cubicBezTo>
                <a:cubicBezTo>
                  <a:pt x="7213" y="8887"/>
                  <a:pt x="8035" y="8684"/>
                  <a:pt x="8799" y="8351"/>
                </a:cubicBezTo>
                <a:cubicBezTo>
                  <a:pt x="8990" y="8280"/>
                  <a:pt x="9192" y="8173"/>
                  <a:pt x="9323" y="8018"/>
                </a:cubicBezTo>
                <a:cubicBezTo>
                  <a:pt x="9454" y="7863"/>
                  <a:pt x="9525" y="7637"/>
                  <a:pt x="9442" y="7446"/>
                </a:cubicBezTo>
                <a:cubicBezTo>
                  <a:pt x="9323" y="7208"/>
                  <a:pt x="9013" y="7125"/>
                  <a:pt x="8740" y="7113"/>
                </a:cubicBezTo>
                <a:cubicBezTo>
                  <a:pt x="8665" y="7110"/>
                  <a:pt x="8591" y="7108"/>
                  <a:pt x="8517" y="7108"/>
                </a:cubicBezTo>
                <a:cubicBezTo>
                  <a:pt x="7234" y="7108"/>
                  <a:pt x="5959" y="7592"/>
                  <a:pt x="5025" y="8470"/>
                </a:cubicBezTo>
                <a:lnTo>
                  <a:pt x="5418" y="7577"/>
                </a:lnTo>
                <a:cubicBezTo>
                  <a:pt x="5584" y="7232"/>
                  <a:pt x="5751" y="6911"/>
                  <a:pt x="5918" y="6565"/>
                </a:cubicBezTo>
                <a:cubicBezTo>
                  <a:pt x="7418" y="6553"/>
                  <a:pt x="8656" y="6565"/>
                  <a:pt x="9811" y="6161"/>
                </a:cubicBezTo>
                <a:cubicBezTo>
                  <a:pt x="10097" y="6053"/>
                  <a:pt x="10418" y="5863"/>
                  <a:pt x="10395" y="5565"/>
                </a:cubicBezTo>
                <a:cubicBezTo>
                  <a:pt x="10359" y="5268"/>
                  <a:pt x="10002" y="5125"/>
                  <a:pt x="9704" y="5077"/>
                </a:cubicBezTo>
                <a:cubicBezTo>
                  <a:pt x="9532" y="5055"/>
                  <a:pt x="9359" y="5044"/>
                  <a:pt x="9186" y="5044"/>
                </a:cubicBezTo>
                <a:cubicBezTo>
                  <a:pt x="7956" y="5044"/>
                  <a:pt x="6723" y="5590"/>
                  <a:pt x="5930" y="6530"/>
                </a:cubicBezTo>
                <a:cubicBezTo>
                  <a:pt x="6287" y="5839"/>
                  <a:pt x="6668" y="5137"/>
                  <a:pt x="7085" y="4470"/>
                </a:cubicBezTo>
                <a:cubicBezTo>
                  <a:pt x="7575" y="4657"/>
                  <a:pt x="8071" y="4732"/>
                  <a:pt x="8566" y="4732"/>
                </a:cubicBezTo>
                <a:cubicBezTo>
                  <a:pt x="9080" y="4732"/>
                  <a:pt x="9593" y="4651"/>
                  <a:pt x="10097" y="4529"/>
                </a:cubicBezTo>
                <a:cubicBezTo>
                  <a:pt x="10287" y="4482"/>
                  <a:pt x="10502" y="4422"/>
                  <a:pt x="10656" y="4303"/>
                </a:cubicBezTo>
                <a:cubicBezTo>
                  <a:pt x="10823" y="4184"/>
                  <a:pt x="10954" y="3994"/>
                  <a:pt x="10954" y="3791"/>
                </a:cubicBezTo>
                <a:cubicBezTo>
                  <a:pt x="10978" y="3577"/>
                  <a:pt x="10811" y="3374"/>
                  <a:pt x="10621" y="3291"/>
                </a:cubicBezTo>
                <a:cubicBezTo>
                  <a:pt x="10450" y="3211"/>
                  <a:pt x="10270" y="3181"/>
                  <a:pt x="10082" y="3181"/>
                </a:cubicBezTo>
                <a:cubicBezTo>
                  <a:pt x="10047" y="3181"/>
                  <a:pt x="10013" y="3182"/>
                  <a:pt x="9978" y="3184"/>
                </a:cubicBezTo>
                <a:cubicBezTo>
                  <a:pt x="8966" y="3196"/>
                  <a:pt x="7966" y="3601"/>
                  <a:pt x="7227" y="4303"/>
                </a:cubicBezTo>
                <a:cubicBezTo>
                  <a:pt x="7406" y="4005"/>
                  <a:pt x="7597" y="3720"/>
                  <a:pt x="7787" y="3422"/>
                </a:cubicBezTo>
                <a:cubicBezTo>
                  <a:pt x="9013" y="2696"/>
                  <a:pt x="10109" y="1993"/>
                  <a:pt x="10930" y="1029"/>
                </a:cubicBezTo>
                <a:cubicBezTo>
                  <a:pt x="11133" y="791"/>
                  <a:pt x="11311" y="434"/>
                  <a:pt x="11133" y="184"/>
                </a:cubicBezTo>
                <a:cubicBezTo>
                  <a:pt x="11042" y="51"/>
                  <a:pt x="10889" y="0"/>
                  <a:pt x="107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4" name="Google Shape;454;p37"/>
          <p:cNvGrpSpPr/>
          <p:nvPr/>
        </p:nvGrpSpPr>
        <p:grpSpPr>
          <a:xfrm>
            <a:off x="8732590" y="3166706"/>
            <a:ext cx="411610" cy="848410"/>
            <a:chOff x="8732590" y="3166706"/>
            <a:chExt cx="411610" cy="848410"/>
          </a:xfrm>
        </p:grpSpPr>
        <p:sp>
          <p:nvSpPr>
            <p:cNvPr id="455" name="Google Shape;455;p37"/>
            <p:cNvSpPr/>
            <p:nvPr/>
          </p:nvSpPr>
          <p:spPr>
            <a:xfrm flipH="1">
              <a:off x="8864669" y="3213840"/>
              <a:ext cx="85084" cy="254475"/>
            </a:xfrm>
            <a:custGeom>
              <a:rect b="b" l="l" r="r" t="t"/>
              <a:pathLst>
                <a:path extrusionOk="0" h="5345" w="1787">
                  <a:moveTo>
                    <a:pt x="881" y="0"/>
                  </a:moveTo>
                  <a:cubicBezTo>
                    <a:pt x="849" y="0"/>
                    <a:pt x="818" y="3"/>
                    <a:pt x="786" y="10"/>
                  </a:cubicBezTo>
                  <a:cubicBezTo>
                    <a:pt x="488" y="93"/>
                    <a:pt x="357" y="451"/>
                    <a:pt x="298" y="760"/>
                  </a:cubicBezTo>
                  <a:cubicBezTo>
                    <a:pt x="0" y="2260"/>
                    <a:pt x="24" y="3844"/>
                    <a:pt x="381" y="5344"/>
                  </a:cubicBezTo>
                  <a:cubicBezTo>
                    <a:pt x="1429" y="4261"/>
                    <a:pt x="1786" y="2558"/>
                    <a:pt x="1584" y="939"/>
                  </a:cubicBezTo>
                  <a:cubicBezTo>
                    <a:pt x="1560" y="713"/>
                    <a:pt x="1512" y="474"/>
                    <a:pt x="1381" y="284"/>
                  </a:cubicBezTo>
                  <a:cubicBezTo>
                    <a:pt x="1269" y="120"/>
                    <a:pt x="1077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7"/>
            <p:cNvSpPr/>
            <p:nvPr/>
          </p:nvSpPr>
          <p:spPr>
            <a:xfrm flipH="1">
              <a:off x="8732590" y="3166706"/>
              <a:ext cx="411610" cy="848410"/>
            </a:xfrm>
            <a:custGeom>
              <a:rect b="b" l="l" r="r" t="t"/>
              <a:pathLst>
                <a:path extrusionOk="0" h="17820" w="8645">
                  <a:moveTo>
                    <a:pt x="1525" y="1"/>
                  </a:moveTo>
                  <a:cubicBezTo>
                    <a:pt x="1393" y="1"/>
                    <a:pt x="1263" y="33"/>
                    <a:pt x="1143" y="107"/>
                  </a:cubicBezTo>
                  <a:cubicBezTo>
                    <a:pt x="715" y="393"/>
                    <a:pt x="774" y="1048"/>
                    <a:pt x="965" y="1536"/>
                  </a:cubicBezTo>
                  <a:cubicBezTo>
                    <a:pt x="1370" y="2607"/>
                    <a:pt x="2084" y="3548"/>
                    <a:pt x="3322" y="4191"/>
                  </a:cubicBezTo>
                  <a:cubicBezTo>
                    <a:pt x="3584" y="4870"/>
                    <a:pt x="3846" y="5572"/>
                    <a:pt x="4084" y="6275"/>
                  </a:cubicBezTo>
                  <a:cubicBezTo>
                    <a:pt x="3441" y="5441"/>
                    <a:pt x="2560" y="4786"/>
                    <a:pt x="1584" y="4441"/>
                  </a:cubicBezTo>
                  <a:cubicBezTo>
                    <a:pt x="1399" y="4379"/>
                    <a:pt x="1195" y="4333"/>
                    <a:pt x="1001" y="4333"/>
                  </a:cubicBezTo>
                  <a:cubicBezTo>
                    <a:pt x="784" y="4333"/>
                    <a:pt x="580" y="4391"/>
                    <a:pt x="429" y="4548"/>
                  </a:cubicBezTo>
                  <a:cubicBezTo>
                    <a:pt x="227" y="4774"/>
                    <a:pt x="227" y="5132"/>
                    <a:pt x="358" y="5394"/>
                  </a:cubicBezTo>
                  <a:cubicBezTo>
                    <a:pt x="488" y="5667"/>
                    <a:pt x="727" y="5858"/>
                    <a:pt x="989" y="6036"/>
                  </a:cubicBezTo>
                  <a:cubicBezTo>
                    <a:pt x="1846" y="6644"/>
                    <a:pt x="2894" y="7013"/>
                    <a:pt x="4322" y="7049"/>
                  </a:cubicBezTo>
                  <a:cubicBezTo>
                    <a:pt x="4560" y="7822"/>
                    <a:pt x="4775" y="8596"/>
                    <a:pt x="4989" y="9370"/>
                  </a:cubicBezTo>
                  <a:cubicBezTo>
                    <a:pt x="4179" y="8251"/>
                    <a:pt x="2905" y="7477"/>
                    <a:pt x="1548" y="7299"/>
                  </a:cubicBezTo>
                  <a:cubicBezTo>
                    <a:pt x="1422" y="7281"/>
                    <a:pt x="1297" y="7270"/>
                    <a:pt x="1174" y="7270"/>
                  </a:cubicBezTo>
                  <a:cubicBezTo>
                    <a:pt x="960" y="7270"/>
                    <a:pt x="752" y="7303"/>
                    <a:pt x="548" y="7394"/>
                  </a:cubicBezTo>
                  <a:cubicBezTo>
                    <a:pt x="238" y="7537"/>
                    <a:pt x="0" y="7870"/>
                    <a:pt x="60" y="8192"/>
                  </a:cubicBezTo>
                  <a:cubicBezTo>
                    <a:pt x="119" y="8608"/>
                    <a:pt x="584" y="8834"/>
                    <a:pt x="989" y="8989"/>
                  </a:cubicBezTo>
                  <a:cubicBezTo>
                    <a:pt x="2203" y="9418"/>
                    <a:pt x="3489" y="9668"/>
                    <a:pt x="5120" y="9799"/>
                  </a:cubicBezTo>
                  <a:cubicBezTo>
                    <a:pt x="5394" y="10847"/>
                    <a:pt x="5608" y="11906"/>
                    <a:pt x="5822" y="12954"/>
                  </a:cubicBezTo>
                  <a:cubicBezTo>
                    <a:pt x="5477" y="12454"/>
                    <a:pt x="5108" y="11966"/>
                    <a:pt x="4644" y="11549"/>
                  </a:cubicBezTo>
                  <a:cubicBezTo>
                    <a:pt x="4037" y="10989"/>
                    <a:pt x="3275" y="10597"/>
                    <a:pt x="2453" y="10549"/>
                  </a:cubicBezTo>
                  <a:cubicBezTo>
                    <a:pt x="2403" y="10544"/>
                    <a:pt x="2353" y="10542"/>
                    <a:pt x="2303" y="10542"/>
                  </a:cubicBezTo>
                  <a:cubicBezTo>
                    <a:pt x="2089" y="10542"/>
                    <a:pt x="1872" y="10586"/>
                    <a:pt x="1679" y="10692"/>
                  </a:cubicBezTo>
                  <a:cubicBezTo>
                    <a:pt x="1441" y="10811"/>
                    <a:pt x="1262" y="11049"/>
                    <a:pt x="1250" y="11323"/>
                  </a:cubicBezTo>
                  <a:cubicBezTo>
                    <a:pt x="1239" y="11787"/>
                    <a:pt x="1703" y="12109"/>
                    <a:pt x="2096" y="12299"/>
                  </a:cubicBezTo>
                  <a:cubicBezTo>
                    <a:pt x="3310" y="12918"/>
                    <a:pt x="4584" y="13371"/>
                    <a:pt x="5894" y="13454"/>
                  </a:cubicBezTo>
                  <a:cubicBezTo>
                    <a:pt x="5953" y="13787"/>
                    <a:pt x="6013" y="14133"/>
                    <a:pt x="6061" y="14466"/>
                  </a:cubicBezTo>
                  <a:cubicBezTo>
                    <a:pt x="6227" y="15538"/>
                    <a:pt x="6346" y="16609"/>
                    <a:pt x="6430" y="17681"/>
                  </a:cubicBezTo>
                  <a:cubicBezTo>
                    <a:pt x="6436" y="17772"/>
                    <a:pt x="6516" y="17819"/>
                    <a:pt x="6591" y="17819"/>
                  </a:cubicBezTo>
                  <a:cubicBezTo>
                    <a:pt x="6664" y="17819"/>
                    <a:pt x="6733" y="17774"/>
                    <a:pt x="6727" y="17681"/>
                  </a:cubicBezTo>
                  <a:cubicBezTo>
                    <a:pt x="6561" y="15835"/>
                    <a:pt x="6311" y="13990"/>
                    <a:pt x="5942" y="12156"/>
                  </a:cubicBezTo>
                  <a:cubicBezTo>
                    <a:pt x="7156" y="11513"/>
                    <a:pt x="7989" y="10382"/>
                    <a:pt x="8466" y="9108"/>
                  </a:cubicBezTo>
                  <a:cubicBezTo>
                    <a:pt x="8573" y="8823"/>
                    <a:pt x="8644" y="8465"/>
                    <a:pt x="8454" y="8239"/>
                  </a:cubicBezTo>
                  <a:cubicBezTo>
                    <a:pt x="8360" y="8137"/>
                    <a:pt x="8204" y="8083"/>
                    <a:pt x="8041" y="8083"/>
                  </a:cubicBezTo>
                  <a:cubicBezTo>
                    <a:pt x="7976" y="8083"/>
                    <a:pt x="7910" y="8091"/>
                    <a:pt x="7847" y="8108"/>
                  </a:cubicBezTo>
                  <a:cubicBezTo>
                    <a:pt x="7620" y="8168"/>
                    <a:pt x="7442" y="8311"/>
                    <a:pt x="7275" y="8465"/>
                  </a:cubicBezTo>
                  <a:cubicBezTo>
                    <a:pt x="6418" y="9251"/>
                    <a:pt x="5894" y="10382"/>
                    <a:pt x="5822" y="11549"/>
                  </a:cubicBezTo>
                  <a:cubicBezTo>
                    <a:pt x="5632" y="10632"/>
                    <a:pt x="5406" y="9739"/>
                    <a:pt x="5168" y="8846"/>
                  </a:cubicBezTo>
                  <a:cubicBezTo>
                    <a:pt x="6644" y="8346"/>
                    <a:pt x="7454" y="6894"/>
                    <a:pt x="7716" y="5334"/>
                  </a:cubicBezTo>
                  <a:cubicBezTo>
                    <a:pt x="7775" y="4953"/>
                    <a:pt x="7739" y="4441"/>
                    <a:pt x="7370" y="4274"/>
                  </a:cubicBezTo>
                  <a:cubicBezTo>
                    <a:pt x="7304" y="4248"/>
                    <a:pt x="7235" y="4236"/>
                    <a:pt x="7165" y="4236"/>
                  </a:cubicBezTo>
                  <a:cubicBezTo>
                    <a:pt x="6984" y="4236"/>
                    <a:pt x="6798" y="4314"/>
                    <a:pt x="6644" y="4417"/>
                  </a:cubicBezTo>
                  <a:cubicBezTo>
                    <a:pt x="5942" y="4846"/>
                    <a:pt x="5489" y="5620"/>
                    <a:pt x="5287" y="6406"/>
                  </a:cubicBezTo>
                  <a:cubicBezTo>
                    <a:pt x="5108" y="7120"/>
                    <a:pt x="5096" y="7846"/>
                    <a:pt x="5096" y="8596"/>
                  </a:cubicBezTo>
                  <a:cubicBezTo>
                    <a:pt x="4894" y="7894"/>
                    <a:pt x="4691" y="7215"/>
                    <a:pt x="4465" y="6525"/>
                  </a:cubicBezTo>
                  <a:cubicBezTo>
                    <a:pt x="4203" y="5703"/>
                    <a:pt x="3906" y="4893"/>
                    <a:pt x="3584" y="4084"/>
                  </a:cubicBezTo>
                  <a:cubicBezTo>
                    <a:pt x="3822" y="2810"/>
                    <a:pt x="3429" y="1417"/>
                    <a:pt x="2513" y="500"/>
                  </a:cubicBezTo>
                  <a:cubicBezTo>
                    <a:pt x="2252" y="231"/>
                    <a:pt x="1879" y="1"/>
                    <a:pt x="1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" name="Google Shape;457;p37"/>
          <p:cNvGrpSpPr/>
          <p:nvPr/>
        </p:nvGrpSpPr>
        <p:grpSpPr>
          <a:xfrm flipH="1">
            <a:off x="7906857" y="3697282"/>
            <a:ext cx="2360181" cy="1446460"/>
            <a:chOff x="7020722" y="3595000"/>
            <a:chExt cx="2002699" cy="1227270"/>
          </a:xfrm>
        </p:grpSpPr>
        <p:sp>
          <p:nvSpPr>
            <p:cNvPr id="458" name="Google Shape;458;p37"/>
            <p:cNvSpPr/>
            <p:nvPr/>
          </p:nvSpPr>
          <p:spPr>
            <a:xfrm>
              <a:off x="7020722" y="3595000"/>
              <a:ext cx="2002699" cy="1227270"/>
            </a:xfrm>
            <a:custGeom>
              <a:rect b="b" l="l" r="r" t="t"/>
              <a:pathLst>
                <a:path extrusionOk="0" h="19132" w="31219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8074835" y="3846971"/>
              <a:ext cx="560414" cy="974978"/>
            </a:xfrm>
            <a:custGeom>
              <a:rect b="b" l="l" r="r" t="t"/>
              <a:pathLst>
                <a:path extrusionOk="0" h="15199" w="8736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7"/>
            <p:cNvSpPr/>
            <p:nvPr/>
          </p:nvSpPr>
          <p:spPr>
            <a:xfrm>
              <a:off x="7233251" y="4046791"/>
              <a:ext cx="502230" cy="774068"/>
            </a:xfrm>
            <a:custGeom>
              <a:rect b="b" l="l" r="r" t="t"/>
              <a:pathLst>
                <a:path extrusionOk="0" h="12067" w="7829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37"/>
          <p:cNvGrpSpPr/>
          <p:nvPr/>
        </p:nvGrpSpPr>
        <p:grpSpPr>
          <a:xfrm>
            <a:off x="536027" y="3844925"/>
            <a:ext cx="354724" cy="354724"/>
            <a:chOff x="292035" y="246950"/>
            <a:chExt cx="461700" cy="461700"/>
          </a:xfrm>
        </p:grpSpPr>
        <p:sp>
          <p:nvSpPr>
            <p:cNvPr id="462" name="Google Shape;462;p37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7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IG_NUMBER_1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8"/>
          <p:cNvSpPr txBox="1"/>
          <p:nvPr>
            <p:ph hasCustomPrompt="1" type="title"/>
          </p:nvPr>
        </p:nvSpPr>
        <p:spPr>
          <a:xfrm>
            <a:off x="4975188" y="2864525"/>
            <a:ext cx="2474700" cy="4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468" name="Google Shape;468;p38"/>
          <p:cNvSpPr txBox="1"/>
          <p:nvPr>
            <p:ph idx="1" type="subTitle"/>
          </p:nvPr>
        </p:nvSpPr>
        <p:spPr>
          <a:xfrm>
            <a:off x="4977085" y="3236525"/>
            <a:ext cx="24708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9" name="Google Shape;469;p38"/>
          <p:cNvSpPr txBox="1"/>
          <p:nvPr>
            <p:ph hasCustomPrompt="1" idx="2" type="title"/>
          </p:nvPr>
        </p:nvSpPr>
        <p:spPr>
          <a:xfrm>
            <a:off x="3332700" y="1213175"/>
            <a:ext cx="2478600" cy="4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470" name="Google Shape;470;p38"/>
          <p:cNvSpPr txBox="1"/>
          <p:nvPr>
            <p:ph idx="3" type="subTitle"/>
          </p:nvPr>
        </p:nvSpPr>
        <p:spPr>
          <a:xfrm>
            <a:off x="3335475" y="1585175"/>
            <a:ext cx="2474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1" name="Google Shape;471;p38"/>
          <p:cNvSpPr txBox="1"/>
          <p:nvPr>
            <p:ph hasCustomPrompt="1" idx="4" type="title"/>
          </p:nvPr>
        </p:nvSpPr>
        <p:spPr>
          <a:xfrm>
            <a:off x="1690238" y="2864525"/>
            <a:ext cx="2470800" cy="4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472" name="Google Shape;472;p38"/>
          <p:cNvSpPr txBox="1"/>
          <p:nvPr>
            <p:ph idx="5" type="subTitle"/>
          </p:nvPr>
        </p:nvSpPr>
        <p:spPr>
          <a:xfrm>
            <a:off x="1692134" y="3236525"/>
            <a:ext cx="24669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3" name="Google Shape;473;p38"/>
          <p:cNvSpPr/>
          <p:nvPr/>
        </p:nvSpPr>
        <p:spPr>
          <a:xfrm>
            <a:off x="50" y="4381500"/>
            <a:ext cx="9144142" cy="754358"/>
          </a:xfrm>
          <a:custGeom>
            <a:rect b="b" l="l" r="r" t="t"/>
            <a:pathLst>
              <a:path extrusionOk="0" h="21272" w="131613">
                <a:moveTo>
                  <a:pt x="37604" y="1"/>
                </a:moveTo>
                <a:cubicBezTo>
                  <a:pt x="25066" y="1"/>
                  <a:pt x="12521" y="624"/>
                  <a:pt x="0" y="1543"/>
                </a:cubicBezTo>
                <a:lnTo>
                  <a:pt x="0" y="21272"/>
                </a:lnTo>
                <a:lnTo>
                  <a:pt x="131612" y="21272"/>
                </a:lnTo>
                <a:lnTo>
                  <a:pt x="131612" y="6770"/>
                </a:lnTo>
                <a:cubicBezTo>
                  <a:pt x="131189" y="6773"/>
                  <a:pt x="130767" y="6774"/>
                  <a:pt x="130344" y="6774"/>
                </a:cubicBezTo>
                <a:cubicBezTo>
                  <a:pt x="106838" y="6774"/>
                  <a:pt x="83074" y="2288"/>
                  <a:pt x="59460" y="698"/>
                </a:cubicBezTo>
                <a:cubicBezTo>
                  <a:pt x="52181" y="212"/>
                  <a:pt x="44894" y="1"/>
                  <a:pt x="3760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8"/>
          <p:cNvSpPr/>
          <p:nvPr/>
        </p:nvSpPr>
        <p:spPr>
          <a:xfrm flipH="1">
            <a:off x="7257753" y="-1"/>
            <a:ext cx="1880391" cy="1123315"/>
          </a:xfrm>
          <a:custGeom>
            <a:rect b="b" l="l" r="r" t="t"/>
            <a:pathLst>
              <a:path extrusionOk="0" h="21694" w="36315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8"/>
          <p:cNvSpPr/>
          <p:nvPr/>
        </p:nvSpPr>
        <p:spPr>
          <a:xfrm>
            <a:off x="3" y="-1"/>
            <a:ext cx="1880391" cy="1123315"/>
          </a:xfrm>
          <a:custGeom>
            <a:rect b="b" l="l" r="r" t="t"/>
            <a:pathLst>
              <a:path extrusionOk="0" h="21694" w="36315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8"/>
          <p:cNvSpPr/>
          <p:nvPr/>
        </p:nvSpPr>
        <p:spPr>
          <a:xfrm rot="1063409">
            <a:off x="2552842" y="4210184"/>
            <a:ext cx="527190" cy="1186038"/>
          </a:xfrm>
          <a:custGeom>
            <a:rect b="b" l="l" r="r" t="t"/>
            <a:pathLst>
              <a:path extrusionOk="0" h="25449" w="11312">
                <a:moveTo>
                  <a:pt x="10726" y="0"/>
                </a:moveTo>
                <a:cubicBezTo>
                  <a:pt x="10611" y="0"/>
                  <a:pt x="10491" y="25"/>
                  <a:pt x="10383" y="65"/>
                </a:cubicBezTo>
                <a:cubicBezTo>
                  <a:pt x="9633" y="279"/>
                  <a:pt x="8990" y="803"/>
                  <a:pt x="8549" y="1434"/>
                </a:cubicBezTo>
                <a:cubicBezTo>
                  <a:pt x="8156" y="1946"/>
                  <a:pt x="7906" y="2565"/>
                  <a:pt x="7716" y="3184"/>
                </a:cubicBezTo>
                <a:cubicBezTo>
                  <a:pt x="7418" y="3613"/>
                  <a:pt x="7132" y="4065"/>
                  <a:pt x="6858" y="4506"/>
                </a:cubicBezTo>
                <a:cubicBezTo>
                  <a:pt x="7013" y="3732"/>
                  <a:pt x="7061" y="2934"/>
                  <a:pt x="6751" y="2220"/>
                </a:cubicBezTo>
                <a:cubicBezTo>
                  <a:pt x="6668" y="2053"/>
                  <a:pt x="6585" y="1886"/>
                  <a:pt x="6454" y="1767"/>
                </a:cubicBezTo>
                <a:cubicBezTo>
                  <a:pt x="6349" y="1680"/>
                  <a:pt x="6219" y="1625"/>
                  <a:pt x="6087" y="1625"/>
                </a:cubicBezTo>
                <a:cubicBezTo>
                  <a:pt x="6038" y="1625"/>
                  <a:pt x="5989" y="1632"/>
                  <a:pt x="5942" y="1648"/>
                </a:cubicBezTo>
                <a:cubicBezTo>
                  <a:pt x="5680" y="1731"/>
                  <a:pt x="5572" y="2041"/>
                  <a:pt x="5513" y="2303"/>
                </a:cubicBezTo>
                <a:cubicBezTo>
                  <a:pt x="5334" y="3196"/>
                  <a:pt x="5513" y="4136"/>
                  <a:pt x="6573" y="5006"/>
                </a:cubicBezTo>
                <a:cubicBezTo>
                  <a:pt x="6227" y="5601"/>
                  <a:pt x="5918" y="6196"/>
                  <a:pt x="5596" y="6803"/>
                </a:cubicBezTo>
                <a:cubicBezTo>
                  <a:pt x="5739" y="5970"/>
                  <a:pt x="5561" y="5089"/>
                  <a:pt x="5108" y="4386"/>
                </a:cubicBezTo>
                <a:cubicBezTo>
                  <a:pt x="5001" y="4244"/>
                  <a:pt x="4906" y="4089"/>
                  <a:pt x="4739" y="3994"/>
                </a:cubicBezTo>
                <a:cubicBezTo>
                  <a:pt x="4643" y="3927"/>
                  <a:pt x="4528" y="3888"/>
                  <a:pt x="4415" y="3888"/>
                </a:cubicBezTo>
                <a:cubicBezTo>
                  <a:pt x="4347" y="3888"/>
                  <a:pt x="4278" y="3902"/>
                  <a:pt x="4215" y="3934"/>
                </a:cubicBezTo>
                <a:cubicBezTo>
                  <a:pt x="3953" y="4053"/>
                  <a:pt x="3858" y="4386"/>
                  <a:pt x="3858" y="4684"/>
                </a:cubicBezTo>
                <a:cubicBezTo>
                  <a:pt x="3846" y="5637"/>
                  <a:pt x="4263" y="6589"/>
                  <a:pt x="5346" y="7339"/>
                </a:cubicBezTo>
                <a:cubicBezTo>
                  <a:pt x="5061" y="7946"/>
                  <a:pt x="4787" y="8554"/>
                  <a:pt x="4525" y="9185"/>
                </a:cubicBezTo>
                <a:cubicBezTo>
                  <a:pt x="4560" y="8732"/>
                  <a:pt x="4560" y="8280"/>
                  <a:pt x="4453" y="7839"/>
                </a:cubicBezTo>
                <a:cubicBezTo>
                  <a:pt x="4310" y="7149"/>
                  <a:pt x="3918" y="6458"/>
                  <a:pt x="3310" y="6101"/>
                </a:cubicBezTo>
                <a:cubicBezTo>
                  <a:pt x="3192" y="6042"/>
                  <a:pt x="3063" y="5983"/>
                  <a:pt x="2938" y="5983"/>
                </a:cubicBezTo>
                <a:cubicBezTo>
                  <a:pt x="2886" y="5983"/>
                  <a:pt x="2835" y="5993"/>
                  <a:pt x="2786" y="6018"/>
                </a:cubicBezTo>
                <a:cubicBezTo>
                  <a:pt x="2596" y="6101"/>
                  <a:pt x="2536" y="6375"/>
                  <a:pt x="2524" y="6577"/>
                </a:cubicBezTo>
                <a:cubicBezTo>
                  <a:pt x="2465" y="7780"/>
                  <a:pt x="3001" y="8994"/>
                  <a:pt x="4263" y="9851"/>
                </a:cubicBezTo>
                <a:cubicBezTo>
                  <a:pt x="4084" y="10304"/>
                  <a:pt x="3918" y="10756"/>
                  <a:pt x="3775" y="11221"/>
                </a:cubicBezTo>
                <a:cubicBezTo>
                  <a:pt x="3679" y="11471"/>
                  <a:pt x="3608" y="11733"/>
                  <a:pt x="3513" y="11983"/>
                </a:cubicBezTo>
                <a:cubicBezTo>
                  <a:pt x="3429" y="10875"/>
                  <a:pt x="2775" y="9840"/>
                  <a:pt x="1810" y="9304"/>
                </a:cubicBezTo>
                <a:cubicBezTo>
                  <a:pt x="1617" y="9202"/>
                  <a:pt x="1415" y="9118"/>
                  <a:pt x="1211" y="9118"/>
                </a:cubicBezTo>
                <a:cubicBezTo>
                  <a:pt x="1177" y="9118"/>
                  <a:pt x="1142" y="9120"/>
                  <a:pt x="1108" y="9125"/>
                </a:cubicBezTo>
                <a:cubicBezTo>
                  <a:pt x="774" y="9173"/>
                  <a:pt x="512" y="9470"/>
                  <a:pt x="453" y="9780"/>
                </a:cubicBezTo>
                <a:cubicBezTo>
                  <a:pt x="381" y="10101"/>
                  <a:pt x="477" y="10447"/>
                  <a:pt x="655" y="10721"/>
                </a:cubicBezTo>
                <a:cubicBezTo>
                  <a:pt x="834" y="10994"/>
                  <a:pt x="1108" y="11209"/>
                  <a:pt x="1370" y="11399"/>
                </a:cubicBezTo>
                <a:cubicBezTo>
                  <a:pt x="1846" y="11745"/>
                  <a:pt x="2370" y="12006"/>
                  <a:pt x="3394" y="12340"/>
                </a:cubicBezTo>
                <a:cubicBezTo>
                  <a:pt x="3144" y="13126"/>
                  <a:pt x="2917" y="13935"/>
                  <a:pt x="2715" y="14733"/>
                </a:cubicBezTo>
                <a:cubicBezTo>
                  <a:pt x="2644" y="13995"/>
                  <a:pt x="2263" y="13257"/>
                  <a:pt x="1703" y="12768"/>
                </a:cubicBezTo>
                <a:cubicBezTo>
                  <a:pt x="1512" y="12602"/>
                  <a:pt x="1298" y="12459"/>
                  <a:pt x="1060" y="12399"/>
                </a:cubicBezTo>
                <a:cubicBezTo>
                  <a:pt x="982" y="12380"/>
                  <a:pt x="899" y="12369"/>
                  <a:pt x="816" y="12369"/>
                </a:cubicBezTo>
                <a:cubicBezTo>
                  <a:pt x="645" y="12369"/>
                  <a:pt x="474" y="12414"/>
                  <a:pt x="346" y="12518"/>
                </a:cubicBezTo>
                <a:cubicBezTo>
                  <a:pt x="84" y="12721"/>
                  <a:pt x="0" y="13102"/>
                  <a:pt x="84" y="13423"/>
                </a:cubicBezTo>
                <a:cubicBezTo>
                  <a:pt x="155" y="13757"/>
                  <a:pt x="346" y="14019"/>
                  <a:pt x="572" y="14269"/>
                </a:cubicBezTo>
                <a:cubicBezTo>
                  <a:pt x="1003" y="14776"/>
                  <a:pt x="1503" y="15224"/>
                  <a:pt x="2337" y="15224"/>
                </a:cubicBezTo>
                <a:cubicBezTo>
                  <a:pt x="2424" y="15224"/>
                  <a:pt x="2514" y="15219"/>
                  <a:pt x="2608" y="15209"/>
                </a:cubicBezTo>
                <a:lnTo>
                  <a:pt x="2608" y="15209"/>
                </a:lnTo>
                <a:cubicBezTo>
                  <a:pt x="2203" y="16852"/>
                  <a:pt x="1882" y="18495"/>
                  <a:pt x="1608" y="20150"/>
                </a:cubicBezTo>
                <a:cubicBezTo>
                  <a:pt x="1334" y="21877"/>
                  <a:pt x="1120" y="23615"/>
                  <a:pt x="941" y="25341"/>
                </a:cubicBezTo>
                <a:cubicBezTo>
                  <a:pt x="934" y="25408"/>
                  <a:pt x="991" y="25448"/>
                  <a:pt x="1044" y="25448"/>
                </a:cubicBezTo>
                <a:cubicBezTo>
                  <a:pt x="1086" y="25448"/>
                  <a:pt x="1126" y="25423"/>
                  <a:pt x="1131" y="25365"/>
                </a:cubicBezTo>
                <a:cubicBezTo>
                  <a:pt x="1453" y="22305"/>
                  <a:pt x="1882" y="19257"/>
                  <a:pt x="2548" y="16269"/>
                </a:cubicBezTo>
                <a:cubicBezTo>
                  <a:pt x="2715" y="15507"/>
                  <a:pt x="2905" y="14769"/>
                  <a:pt x="3120" y="14019"/>
                </a:cubicBezTo>
                <a:cubicBezTo>
                  <a:pt x="3168" y="14020"/>
                  <a:pt x="3216" y="14021"/>
                  <a:pt x="3264" y="14021"/>
                </a:cubicBezTo>
                <a:cubicBezTo>
                  <a:pt x="4641" y="14021"/>
                  <a:pt x="5960" y="13364"/>
                  <a:pt x="6846" y="12340"/>
                </a:cubicBezTo>
                <a:cubicBezTo>
                  <a:pt x="7025" y="12149"/>
                  <a:pt x="7192" y="11876"/>
                  <a:pt x="7108" y="11625"/>
                </a:cubicBezTo>
                <a:cubicBezTo>
                  <a:pt x="7049" y="11459"/>
                  <a:pt x="6870" y="11352"/>
                  <a:pt x="6692" y="11328"/>
                </a:cubicBezTo>
                <a:cubicBezTo>
                  <a:pt x="6648" y="11319"/>
                  <a:pt x="6604" y="11315"/>
                  <a:pt x="6561" y="11315"/>
                </a:cubicBezTo>
                <a:cubicBezTo>
                  <a:pt x="6426" y="11315"/>
                  <a:pt x="6291" y="11351"/>
                  <a:pt x="6156" y="11387"/>
                </a:cubicBezTo>
                <a:cubicBezTo>
                  <a:pt x="4846" y="11745"/>
                  <a:pt x="3715" y="12697"/>
                  <a:pt x="3132" y="13935"/>
                </a:cubicBezTo>
                <a:cubicBezTo>
                  <a:pt x="3382" y="12995"/>
                  <a:pt x="3667" y="12066"/>
                  <a:pt x="3989" y="11161"/>
                </a:cubicBezTo>
                <a:cubicBezTo>
                  <a:pt x="4153" y="11173"/>
                  <a:pt x="4316" y="11179"/>
                  <a:pt x="4478" y="11179"/>
                </a:cubicBezTo>
                <a:cubicBezTo>
                  <a:pt x="5642" y="11179"/>
                  <a:pt x="6739" y="10880"/>
                  <a:pt x="7680" y="10316"/>
                </a:cubicBezTo>
                <a:cubicBezTo>
                  <a:pt x="7835" y="10221"/>
                  <a:pt x="7978" y="10125"/>
                  <a:pt x="8073" y="9971"/>
                </a:cubicBezTo>
                <a:cubicBezTo>
                  <a:pt x="8156" y="9828"/>
                  <a:pt x="8192" y="9613"/>
                  <a:pt x="8073" y="9482"/>
                </a:cubicBezTo>
                <a:cubicBezTo>
                  <a:pt x="7966" y="9351"/>
                  <a:pt x="7775" y="9316"/>
                  <a:pt x="7597" y="9316"/>
                </a:cubicBezTo>
                <a:cubicBezTo>
                  <a:pt x="7545" y="9314"/>
                  <a:pt x="7494" y="9313"/>
                  <a:pt x="7443" y="9313"/>
                </a:cubicBezTo>
                <a:cubicBezTo>
                  <a:pt x="6196" y="9313"/>
                  <a:pt x="4955" y="9865"/>
                  <a:pt x="4132" y="10780"/>
                </a:cubicBezTo>
                <a:cubicBezTo>
                  <a:pt x="4382" y="10066"/>
                  <a:pt x="4668" y="9363"/>
                  <a:pt x="4941" y="8673"/>
                </a:cubicBezTo>
                <a:cubicBezTo>
                  <a:pt x="5419" y="8820"/>
                  <a:pt x="5901" y="8887"/>
                  <a:pt x="6380" y="8887"/>
                </a:cubicBezTo>
                <a:cubicBezTo>
                  <a:pt x="7213" y="8887"/>
                  <a:pt x="8035" y="8684"/>
                  <a:pt x="8799" y="8351"/>
                </a:cubicBezTo>
                <a:cubicBezTo>
                  <a:pt x="8990" y="8280"/>
                  <a:pt x="9192" y="8173"/>
                  <a:pt x="9323" y="8018"/>
                </a:cubicBezTo>
                <a:cubicBezTo>
                  <a:pt x="9454" y="7863"/>
                  <a:pt x="9525" y="7637"/>
                  <a:pt x="9442" y="7446"/>
                </a:cubicBezTo>
                <a:cubicBezTo>
                  <a:pt x="9323" y="7208"/>
                  <a:pt x="9013" y="7125"/>
                  <a:pt x="8740" y="7113"/>
                </a:cubicBezTo>
                <a:cubicBezTo>
                  <a:pt x="8665" y="7110"/>
                  <a:pt x="8591" y="7108"/>
                  <a:pt x="8517" y="7108"/>
                </a:cubicBezTo>
                <a:cubicBezTo>
                  <a:pt x="7234" y="7108"/>
                  <a:pt x="5959" y="7592"/>
                  <a:pt x="5025" y="8470"/>
                </a:cubicBezTo>
                <a:lnTo>
                  <a:pt x="5418" y="7577"/>
                </a:lnTo>
                <a:cubicBezTo>
                  <a:pt x="5584" y="7232"/>
                  <a:pt x="5751" y="6911"/>
                  <a:pt x="5918" y="6565"/>
                </a:cubicBezTo>
                <a:cubicBezTo>
                  <a:pt x="7418" y="6553"/>
                  <a:pt x="8656" y="6565"/>
                  <a:pt x="9811" y="6161"/>
                </a:cubicBezTo>
                <a:cubicBezTo>
                  <a:pt x="10097" y="6053"/>
                  <a:pt x="10418" y="5863"/>
                  <a:pt x="10395" y="5565"/>
                </a:cubicBezTo>
                <a:cubicBezTo>
                  <a:pt x="10359" y="5268"/>
                  <a:pt x="10002" y="5125"/>
                  <a:pt x="9704" y="5077"/>
                </a:cubicBezTo>
                <a:cubicBezTo>
                  <a:pt x="9532" y="5055"/>
                  <a:pt x="9359" y="5044"/>
                  <a:pt x="9186" y="5044"/>
                </a:cubicBezTo>
                <a:cubicBezTo>
                  <a:pt x="7956" y="5044"/>
                  <a:pt x="6723" y="5590"/>
                  <a:pt x="5930" y="6530"/>
                </a:cubicBezTo>
                <a:cubicBezTo>
                  <a:pt x="6287" y="5839"/>
                  <a:pt x="6668" y="5137"/>
                  <a:pt x="7085" y="4470"/>
                </a:cubicBezTo>
                <a:cubicBezTo>
                  <a:pt x="7575" y="4657"/>
                  <a:pt x="8071" y="4732"/>
                  <a:pt x="8566" y="4732"/>
                </a:cubicBezTo>
                <a:cubicBezTo>
                  <a:pt x="9080" y="4732"/>
                  <a:pt x="9593" y="4651"/>
                  <a:pt x="10097" y="4529"/>
                </a:cubicBezTo>
                <a:cubicBezTo>
                  <a:pt x="10287" y="4482"/>
                  <a:pt x="10502" y="4422"/>
                  <a:pt x="10656" y="4303"/>
                </a:cubicBezTo>
                <a:cubicBezTo>
                  <a:pt x="10823" y="4184"/>
                  <a:pt x="10954" y="3994"/>
                  <a:pt x="10954" y="3791"/>
                </a:cubicBezTo>
                <a:cubicBezTo>
                  <a:pt x="10978" y="3577"/>
                  <a:pt x="10811" y="3374"/>
                  <a:pt x="10621" y="3291"/>
                </a:cubicBezTo>
                <a:cubicBezTo>
                  <a:pt x="10450" y="3211"/>
                  <a:pt x="10270" y="3181"/>
                  <a:pt x="10082" y="3181"/>
                </a:cubicBezTo>
                <a:cubicBezTo>
                  <a:pt x="10047" y="3181"/>
                  <a:pt x="10013" y="3182"/>
                  <a:pt x="9978" y="3184"/>
                </a:cubicBezTo>
                <a:cubicBezTo>
                  <a:pt x="8966" y="3196"/>
                  <a:pt x="7966" y="3601"/>
                  <a:pt x="7227" y="4303"/>
                </a:cubicBezTo>
                <a:cubicBezTo>
                  <a:pt x="7406" y="4005"/>
                  <a:pt x="7597" y="3720"/>
                  <a:pt x="7787" y="3422"/>
                </a:cubicBezTo>
                <a:cubicBezTo>
                  <a:pt x="9013" y="2696"/>
                  <a:pt x="10109" y="1993"/>
                  <a:pt x="10930" y="1029"/>
                </a:cubicBezTo>
                <a:cubicBezTo>
                  <a:pt x="11133" y="791"/>
                  <a:pt x="11311" y="434"/>
                  <a:pt x="11133" y="184"/>
                </a:cubicBezTo>
                <a:cubicBezTo>
                  <a:pt x="11042" y="51"/>
                  <a:pt x="10889" y="0"/>
                  <a:pt x="107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" name="Google Shape;477;p38"/>
          <p:cNvGrpSpPr/>
          <p:nvPr/>
        </p:nvGrpSpPr>
        <p:grpSpPr>
          <a:xfrm>
            <a:off x="1761938" y="4604053"/>
            <a:ext cx="880186" cy="539385"/>
            <a:chOff x="7020722" y="3595000"/>
            <a:chExt cx="2002699" cy="1227270"/>
          </a:xfrm>
        </p:grpSpPr>
        <p:sp>
          <p:nvSpPr>
            <p:cNvPr id="478" name="Google Shape;478;p38"/>
            <p:cNvSpPr/>
            <p:nvPr/>
          </p:nvSpPr>
          <p:spPr>
            <a:xfrm>
              <a:off x="7020722" y="3595000"/>
              <a:ext cx="2002699" cy="1227270"/>
            </a:xfrm>
            <a:custGeom>
              <a:rect b="b" l="l" r="r" t="t"/>
              <a:pathLst>
                <a:path extrusionOk="0" h="19132" w="31219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8074835" y="3846971"/>
              <a:ext cx="560414" cy="974978"/>
            </a:xfrm>
            <a:custGeom>
              <a:rect b="b" l="l" r="r" t="t"/>
              <a:pathLst>
                <a:path extrusionOk="0" h="15199" w="8736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8"/>
            <p:cNvSpPr/>
            <p:nvPr/>
          </p:nvSpPr>
          <p:spPr>
            <a:xfrm>
              <a:off x="7233251" y="4046791"/>
              <a:ext cx="502230" cy="774068"/>
            </a:xfrm>
            <a:custGeom>
              <a:rect b="b" l="l" r="r" t="t"/>
              <a:pathLst>
                <a:path extrusionOk="0" h="12067" w="7829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" name="Google Shape;481;p38"/>
          <p:cNvGrpSpPr/>
          <p:nvPr/>
        </p:nvGrpSpPr>
        <p:grpSpPr>
          <a:xfrm>
            <a:off x="1464263" y="4670782"/>
            <a:ext cx="297697" cy="613621"/>
            <a:chOff x="6833589" y="268447"/>
            <a:chExt cx="554577" cy="1143108"/>
          </a:xfrm>
        </p:grpSpPr>
        <p:sp>
          <p:nvSpPr>
            <p:cNvPr id="482" name="Google Shape;482;p38"/>
            <p:cNvSpPr/>
            <p:nvPr/>
          </p:nvSpPr>
          <p:spPr>
            <a:xfrm>
              <a:off x="7095577" y="331953"/>
              <a:ext cx="114636" cy="342868"/>
            </a:xfrm>
            <a:custGeom>
              <a:rect b="b" l="l" r="r" t="t"/>
              <a:pathLst>
                <a:path extrusionOk="0" h="5345" w="1787">
                  <a:moveTo>
                    <a:pt x="881" y="0"/>
                  </a:moveTo>
                  <a:cubicBezTo>
                    <a:pt x="849" y="0"/>
                    <a:pt x="818" y="3"/>
                    <a:pt x="786" y="10"/>
                  </a:cubicBezTo>
                  <a:cubicBezTo>
                    <a:pt x="488" y="93"/>
                    <a:pt x="357" y="451"/>
                    <a:pt x="298" y="760"/>
                  </a:cubicBezTo>
                  <a:cubicBezTo>
                    <a:pt x="0" y="2260"/>
                    <a:pt x="24" y="3844"/>
                    <a:pt x="381" y="5344"/>
                  </a:cubicBezTo>
                  <a:cubicBezTo>
                    <a:pt x="1429" y="4261"/>
                    <a:pt x="1786" y="2558"/>
                    <a:pt x="1584" y="939"/>
                  </a:cubicBezTo>
                  <a:cubicBezTo>
                    <a:pt x="1560" y="713"/>
                    <a:pt x="1512" y="474"/>
                    <a:pt x="1381" y="284"/>
                  </a:cubicBezTo>
                  <a:cubicBezTo>
                    <a:pt x="1269" y="120"/>
                    <a:pt x="1077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6833589" y="268447"/>
              <a:ext cx="554577" cy="1143108"/>
            </a:xfrm>
            <a:custGeom>
              <a:rect b="b" l="l" r="r" t="t"/>
              <a:pathLst>
                <a:path extrusionOk="0" h="17820" w="8645">
                  <a:moveTo>
                    <a:pt x="1525" y="1"/>
                  </a:moveTo>
                  <a:cubicBezTo>
                    <a:pt x="1393" y="1"/>
                    <a:pt x="1263" y="33"/>
                    <a:pt x="1143" y="107"/>
                  </a:cubicBezTo>
                  <a:cubicBezTo>
                    <a:pt x="715" y="393"/>
                    <a:pt x="774" y="1048"/>
                    <a:pt x="965" y="1536"/>
                  </a:cubicBezTo>
                  <a:cubicBezTo>
                    <a:pt x="1370" y="2607"/>
                    <a:pt x="2084" y="3548"/>
                    <a:pt x="3322" y="4191"/>
                  </a:cubicBezTo>
                  <a:cubicBezTo>
                    <a:pt x="3584" y="4870"/>
                    <a:pt x="3846" y="5572"/>
                    <a:pt x="4084" y="6275"/>
                  </a:cubicBezTo>
                  <a:cubicBezTo>
                    <a:pt x="3441" y="5441"/>
                    <a:pt x="2560" y="4786"/>
                    <a:pt x="1584" y="4441"/>
                  </a:cubicBezTo>
                  <a:cubicBezTo>
                    <a:pt x="1399" y="4379"/>
                    <a:pt x="1195" y="4333"/>
                    <a:pt x="1001" y="4333"/>
                  </a:cubicBezTo>
                  <a:cubicBezTo>
                    <a:pt x="784" y="4333"/>
                    <a:pt x="580" y="4391"/>
                    <a:pt x="429" y="4548"/>
                  </a:cubicBezTo>
                  <a:cubicBezTo>
                    <a:pt x="227" y="4774"/>
                    <a:pt x="227" y="5132"/>
                    <a:pt x="358" y="5394"/>
                  </a:cubicBezTo>
                  <a:cubicBezTo>
                    <a:pt x="488" y="5667"/>
                    <a:pt x="727" y="5858"/>
                    <a:pt x="989" y="6036"/>
                  </a:cubicBezTo>
                  <a:cubicBezTo>
                    <a:pt x="1846" y="6644"/>
                    <a:pt x="2894" y="7013"/>
                    <a:pt x="4322" y="7049"/>
                  </a:cubicBezTo>
                  <a:cubicBezTo>
                    <a:pt x="4560" y="7822"/>
                    <a:pt x="4775" y="8596"/>
                    <a:pt x="4989" y="9370"/>
                  </a:cubicBezTo>
                  <a:cubicBezTo>
                    <a:pt x="4179" y="8251"/>
                    <a:pt x="2905" y="7477"/>
                    <a:pt x="1548" y="7299"/>
                  </a:cubicBezTo>
                  <a:cubicBezTo>
                    <a:pt x="1422" y="7281"/>
                    <a:pt x="1297" y="7270"/>
                    <a:pt x="1174" y="7270"/>
                  </a:cubicBezTo>
                  <a:cubicBezTo>
                    <a:pt x="960" y="7270"/>
                    <a:pt x="752" y="7303"/>
                    <a:pt x="548" y="7394"/>
                  </a:cubicBezTo>
                  <a:cubicBezTo>
                    <a:pt x="238" y="7537"/>
                    <a:pt x="0" y="7870"/>
                    <a:pt x="60" y="8192"/>
                  </a:cubicBezTo>
                  <a:cubicBezTo>
                    <a:pt x="119" y="8608"/>
                    <a:pt x="584" y="8834"/>
                    <a:pt x="989" y="8989"/>
                  </a:cubicBezTo>
                  <a:cubicBezTo>
                    <a:pt x="2203" y="9418"/>
                    <a:pt x="3489" y="9668"/>
                    <a:pt x="5120" y="9799"/>
                  </a:cubicBezTo>
                  <a:cubicBezTo>
                    <a:pt x="5394" y="10847"/>
                    <a:pt x="5608" y="11906"/>
                    <a:pt x="5822" y="12954"/>
                  </a:cubicBezTo>
                  <a:cubicBezTo>
                    <a:pt x="5477" y="12454"/>
                    <a:pt x="5108" y="11966"/>
                    <a:pt x="4644" y="11549"/>
                  </a:cubicBezTo>
                  <a:cubicBezTo>
                    <a:pt x="4037" y="10989"/>
                    <a:pt x="3275" y="10597"/>
                    <a:pt x="2453" y="10549"/>
                  </a:cubicBezTo>
                  <a:cubicBezTo>
                    <a:pt x="2403" y="10544"/>
                    <a:pt x="2353" y="10542"/>
                    <a:pt x="2303" y="10542"/>
                  </a:cubicBezTo>
                  <a:cubicBezTo>
                    <a:pt x="2089" y="10542"/>
                    <a:pt x="1872" y="10586"/>
                    <a:pt x="1679" y="10692"/>
                  </a:cubicBezTo>
                  <a:cubicBezTo>
                    <a:pt x="1441" y="10811"/>
                    <a:pt x="1262" y="11049"/>
                    <a:pt x="1250" y="11323"/>
                  </a:cubicBezTo>
                  <a:cubicBezTo>
                    <a:pt x="1239" y="11787"/>
                    <a:pt x="1703" y="12109"/>
                    <a:pt x="2096" y="12299"/>
                  </a:cubicBezTo>
                  <a:cubicBezTo>
                    <a:pt x="3310" y="12918"/>
                    <a:pt x="4584" y="13371"/>
                    <a:pt x="5894" y="13454"/>
                  </a:cubicBezTo>
                  <a:cubicBezTo>
                    <a:pt x="5953" y="13787"/>
                    <a:pt x="6013" y="14133"/>
                    <a:pt x="6061" y="14466"/>
                  </a:cubicBezTo>
                  <a:cubicBezTo>
                    <a:pt x="6227" y="15538"/>
                    <a:pt x="6346" y="16609"/>
                    <a:pt x="6430" y="17681"/>
                  </a:cubicBezTo>
                  <a:cubicBezTo>
                    <a:pt x="6436" y="17772"/>
                    <a:pt x="6516" y="17819"/>
                    <a:pt x="6591" y="17819"/>
                  </a:cubicBezTo>
                  <a:cubicBezTo>
                    <a:pt x="6664" y="17819"/>
                    <a:pt x="6733" y="17774"/>
                    <a:pt x="6727" y="17681"/>
                  </a:cubicBezTo>
                  <a:cubicBezTo>
                    <a:pt x="6561" y="15835"/>
                    <a:pt x="6311" y="13990"/>
                    <a:pt x="5942" y="12156"/>
                  </a:cubicBezTo>
                  <a:cubicBezTo>
                    <a:pt x="7156" y="11513"/>
                    <a:pt x="7989" y="10382"/>
                    <a:pt x="8466" y="9108"/>
                  </a:cubicBezTo>
                  <a:cubicBezTo>
                    <a:pt x="8573" y="8823"/>
                    <a:pt x="8644" y="8465"/>
                    <a:pt x="8454" y="8239"/>
                  </a:cubicBezTo>
                  <a:cubicBezTo>
                    <a:pt x="8360" y="8137"/>
                    <a:pt x="8204" y="8083"/>
                    <a:pt x="8041" y="8083"/>
                  </a:cubicBezTo>
                  <a:cubicBezTo>
                    <a:pt x="7976" y="8083"/>
                    <a:pt x="7910" y="8091"/>
                    <a:pt x="7847" y="8108"/>
                  </a:cubicBezTo>
                  <a:cubicBezTo>
                    <a:pt x="7620" y="8168"/>
                    <a:pt x="7442" y="8311"/>
                    <a:pt x="7275" y="8465"/>
                  </a:cubicBezTo>
                  <a:cubicBezTo>
                    <a:pt x="6418" y="9251"/>
                    <a:pt x="5894" y="10382"/>
                    <a:pt x="5822" y="11549"/>
                  </a:cubicBezTo>
                  <a:cubicBezTo>
                    <a:pt x="5632" y="10632"/>
                    <a:pt x="5406" y="9739"/>
                    <a:pt x="5168" y="8846"/>
                  </a:cubicBezTo>
                  <a:cubicBezTo>
                    <a:pt x="6644" y="8346"/>
                    <a:pt x="7454" y="6894"/>
                    <a:pt x="7716" y="5334"/>
                  </a:cubicBezTo>
                  <a:cubicBezTo>
                    <a:pt x="7775" y="4953"/>
                    <a:pt x="7739" y="4441"/>
                    <a:pt x="7370" y="4274"/>
                  </a:cubicBezTo>
                  <a:cubicBezTo>
                    <a:pt x="7304" y="4248"/>
                    <a:pt x="7235" y="4236"/>
                    <a:pt x="7165" y="4236"/>
                  </a:cubicBezTo>
                  <a:cubicBezTo>
                    <a:pt x="6984" y="4236"/>
                    <a:pt x="6798" y="4314"/>
                    <a:pt x="6644" y="4417"/>
                  </a:cubicBezTo>
                  <a:cubicBezTo>
                    <a:pt x="5942" y="4846"/>
                    <a:pt x="5489" y="5620"/>
                    <a:pt x="5287" y="6406"/>
                  </a:cubicBezTo>
                  <a:cubicBezTo>
                    <a:pt x="5108" y="7120"/>
                    <a:pt x="5096" y="7846"/>
                    <a:pt x="5096" y="8596"/>
                  </a:cubicBezTo>
                  <a:cubicBezTo>
                    <a:pt x="4894" y="7894"/>
                    <a:pt x="4691" y="7215"/>
                    <a:pt x="4465" y="6525"/>
                  </a:cubicBezTo>
                  <a:cubicBezTo>
                    <a:pt x="4203" y="5703"/>
                    <a:pt x="3906" y="4893"/>
                    <a:pt x="3584" y="4084"/>
                  </a:cubicBezTo>
                  <a:cubicBezTo>
                    <a:pt x="3822" y="2810"/>
                    <a:pt x="3429" y="1417"/>
                    <a:pt x="2513" y="500"/>
                  </a:cubicBezTo>
                  <a:cubicBezTo>
                    <a:pt x="2252" y="231"/>
                    <a:pt x="1879" y="1"/>
                    <a:pt x="1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p38"/>
          <p:cNvGrpSpPr/>
          <p:nvPr/>
        </p:nvGrpSpPr>
        <p:grpSpPr>
          <a:xfrm>
            <a:off x="4071418" y="4604092"/>
            <a:ext cx="1476421" cy="195029"/>
            <a:chOff x="213125" y="197550"/>
            <a:chExt cx="1737375" cy="229500"/>
          </a:xfrm>
        </p:grpSpPr>
        <p:cxnSp>
          <p:nvCxnSpPr>
            <p:cNvPr id="485" name="Google Shape;485;p38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38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7" name="Google Shape;487;p38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8" name="Google Shape;488;p38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9" name="Google Shape;489;p38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0" name="Google Shape;490;p38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1" name="Google Shape;491;p38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38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p38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4" name="Google Shape;494;p38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5" name="Google Shape;495;p38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6" name="Google Shape;496;p38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9"/>
          <p:cNvSpPr txBox="1"/>
          <p:nvPr>
            <p:ph type="title"/>
          </p:nvPr>
        </p:nvSpPr>
        <p:spPr>
          <a:xfrm>
            <a:off x="5103100" y="539575"/>
            <a:ext cx="3327600" cy="9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/>
        </p:txBody>
      </p:sp>
      <p:sp>
        <p:nvSpPr>
          <p:cNvPr id="499" name="Google Shape;499;p39"/>
          <p:cNvSpPr txBox="1"/>
          <p:nvPr>
            <p:ph idx="1" type="subTitle"/>
          </p:nvPr>
        </p:nvSpPr>
        <p:spPr>
          <a:xfrm>
            <a:off x="5103125" y="1381000"/>
            <a:ext cx="3327600" cy="6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500" name="Google Shape;500;p39"/>
          <p:cNvSpPr txBox="1"/>
          <p:nvPr>
            <p:ph idx="2" type="subTitle"/>
          </p:nvPr>
        </p:nvSpPr>
        <p:spPr>
          <a:xfrm>
            <a:off x="5103125" y="1966775"/>
            <a:ext cx="3327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01" name="Google Shape;501;p39"/>
          <p:cNvSpPr/>
          <p:nvPr/>
        </p:nvSpPr>
        <p:spPr>
          <a:xfrm rot="5400000">
            <a:off x="-335219" y="335214"/>
            <a:ext cx="5143663" cy="4473236"/>
          </a:xfrm>
          <a:custGeom>
            <a:rect b="b" l="l" r="r" t="t"/>
            <a:pathLst>
              <a:path extrusionOk="0" h="69331" w="165938">
                <a:moveTo>
                  <a:pt x="164033" y="1"/>
                </a:moveTo>
                <a:cubicBezTo>
                  <a:pt x="153139" y="72"/>
                  <a:pt x="142495" y="5668"/>
                  <a:pt x="133398" y="12050"/>
                </a:cubicBezTo>
                <a:cubicBezTo>
                  <a:pt x="130814" y="13847"/>
                  <a:pt x="128136" y="15788"/>
                  <a:pt x="125016" y="16145"/>
                </a:cubicBezTo>
                <a:cubicBezTo>
                  <a:pt x="124650" y="16187"/>
                  <a:pt x="124285" y="16205"/>
                  <a:pt x="123920" y="16205"/>
                </a:cubicBezTo>
                <a:cubicBezTo>
                  <a:pt x="121968" y="16205"/>
                  <a:pt x="120026" y="15676"/>
                  <a:pt x="118111" y="15264"/>
                </a:cubicBezTo>
                <a:cubicBezTo>
                  <a:pt x="114745" y="14550"/>
                  <a:pt x="111305" y="14196"/>
                  <a:pt x="107863" y="14196"/>
                </a:cubicBezTo>
                <a:cubicBezTo>
                  <a:pt x="102065" y="14196"/>
                  <a:pt x="96264" y="15201"/>
                  <a:pt x="90809" y="17181"/>
                </a:cubicBezTo>
                <a:cubicBezTo>
                  <a:pt x="83475" y="19860"/>
                  <a:pt x="76748" y="24265"/>
                  <a:pt x="69140" y="26028"/>
                </a:cubicBezTo>
                <a:cubicBezTo>
                  <a:pt x="66133" y="26724"/>
                  <a:pt x="63097" y="26986"/>
                  <a:pt x="60041" y="26986"/>
                </a:cubicBezTo>
                <a:cubicBezTo>
                  <a:pt x="51602" y="26986"/>
                  <a:pt x="43015" y="24987"/>
                  <a:pt x="34493" y="24611"/>
                </a:cubicBezTo>
                <a:cubicBezTo>
                  <a:pt x="33573" y="24571"/>
                  <a:pt x="32653" y="24552"/>
                  <a:pt x="31733" y="24552"/>
                </a:cubicBezTo>
                <a:cubicBezTo>
                  <a:pt x="26816" y="24552"/>
                  <a:pt x="21904" y="25111"/>
                  <a:pt x="17110" y="26194"/>
                </a:cubicBezTo>
                <a:cubicBezTo>
                  <a:pt x="12145" y="27302"/>
                  <a:pt x="7228" y="28968"/>
                  <a:pt x="2668" y="31254"/>
                </a:cubicBezTo>
                <a:cubicBezTo>
                  <a:pt x="1655" y="31743"/>
                  <a:pt x="763" y="32243"/>
                  <a:pt x="1" y="32826"/>
                </a:cubicBezTo>
                <a:lnTo>
                  <a:pt x="1" y="69330"/>
                </a:lnTo>
                <a:lnTo>
                  <a:pt x="165938" y="69330"/>
                </a:lnTo>
                <a:lnTo>
                  <a:pt x="165938" y="36"/>
                </a:lnTo>
                <a:lnTo>
                  <a:pt x="165926" y="36"/>
                </a:lnTo>
                <a:cubicBezTo>
                  <a:pt x="165462" y="12"/>
                  <a:pt x="165009" y="1"/>
                  <a:pt x="164545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 txBox="1"/>
          <p:nvPr/>
        </p:nvSpPr>
        <p:spPr>
          <a:xfrm>
            <a:off x="4967100" y="3495900"/>
            <a:ext cx="346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0"/>
          <p:cNvSpPr/>
          <p:nvPr/>
        </p:nvSpPr>
        <p:spPr>
          <a:xfrm flipH="1" rot="10800000">
            <a:off x="50" y="16"/>
            <a:ext cx="9144142" cy="211656"/>
          </a:xfrm>
          <a:custGeom>
            <a:rect b="b" l="l" r="r" t="t"/>
            <a:pathLst>
              <a:path extrusionOk="0" h="21272" w="131613">
                <a:moveTo>
                  <a:pt x="37604" y="1"/>
                </a:moveTo>
                <a:cubicBezTo>
                  <a:pt x="25066" y="1"/>
                  <a:pt x="12521" y="624"/>
                  <a:pt x="0" y="1543"/>
                </a:cubicBezTo>
                <a:lnTo>
                  <a:pt x="0" y="21272"/>
                </a:lnTo>
                <a:lnTo>
                  <a:pt x="131612" y="21272"/>
                </a:lnTo>
                <a:lnTo>
                  <a:pt x="131612" y="6770"/>
                </a:lnTo>
                <a:cubicBezTo>
                  <a:pt x="131189" y="6773"/>
                  <a:pt x="130767" y="6774"/>
                  <a:pt x="130344" y="6774"/>
                </a:cubicBezTo>
                <a:cubicBezTo>
                  <a:pt x="106838" y="6774"/>
                  <a:pt x="83074" y="2288"/>
                  <a:pt x="59460" y="698"/>
                </a:cubicBezTo>
                <a:cubicBezTo>
                  <a:pt x="52181" y="212"/>
                  <a:pt x="44894" y="1"/>
                  <a:pt x="3760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0"/>
          <p:cNvSpPr/>
          <p:nvPr/>
        </p:nvSpPr>
        <p:spPr>
          <a:xfrm>
            <a:off x="50" y="4924166"/>
            <a:ext cx="9144142" cy="211656"/>
          </a:xfrm>
          <a:custGeom>
            <a:rect b="b" l="l" r="r" t="t"/>
            <a:pathLst>
              <a:path extrusionOk="0" h="21272" w="131613">
                <a:moveTo>
                  <a:pt x="37604" y="1"/>
                </a:moveTo>
                <a:cubicBezTo>
                  <a:pt x="25066" y="1"/>
                  <a:pt x="12521" y="624"/>
                  <a:pt x="0" y="1543"/>
                </a:cubicBezTo>
                <a:lnTo>
                  <a:pt x="0" y="21272"/>
                </a:lnTo>
                <a:lnTo>
                  <a:pt x="131612" y="21272"/>
                </a:lnTo>
                <a:lnTo>
                  <a:pt x="131612" y="6770"/>
                </a:lnTo>
                <a:cubicBezTo>
                  <a:pt x="131189" y="6773"/>
                  <a:pt x="130767" y="6774"/>
                  <a:pt x="130344" y="6774"/>
                </a:cubicBezTo>
                <a:cubicBezTo>
                  <a:pt x="106838" y="6774"/>
                  <a:pt x="83074" y="2288"/>
                  <a:pt x="59460" y="698"/>
                </a:cubicBezTo>
                <a:cubicBezTo>
                  <a:pt x="52181" y="212"/>
                  <a:pt x="44894" y="1"/>
                  <a:pt x="3760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3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1"/>
          <p:cNvSpPr/>
          <p:nvPr/>
        </p:nvSpPr>
        <p:spPr>
          <a:xfrm rot="-5400000">
            <a:off x="6638232" y="2637732"/>
            <a:ext cx="1495768" cy="3515769"/>
          </a:xfrm>
          <a:custGeom>
            <a:rect b="b" l="l" r="r" t="t"/>
            <a:pathLst>
              <a:path extrusionOk="0" h="42887" w="34148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1"/>
          <p:cNvSpPr/>
          <p:nvPr/>
        </p:nvSpPr>
        <p:spPr>
          <a:xfrm rot="5400000">
            <a:off x="1010107" y="-1009993"/>
            <a:ext cx="1495768" cy="3515769"/>
          </a:xfrm>
          <a:custGeom>
            <a:rect b="b" l="l" r="r" t="t"/>
            <a:pathLst>
              <a:path extrusionOk="0" h="42887" w="34148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3"/>
          <p:cNvSpPr txBox="1"/>
          <p:nvPr>
            <p:ph idx="1" type="subTitle"/>
          </p:nvPr>
        </p:nvSpPr>
        <p:spPr>
          <a:xfrm>
            <a:off x="713400" y="1764875"/>
            <a:ext cx="26769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14" name="Google Shape;514;p43"/>
          <p:cNvSpPr txBox="1"/>
          <p:nvPr>
            <p:ph type="ctrTitle"/>
          </p:nvPr>
        </p:nvSpPr>
        <p:spPr>
          <a:xfrm>
            <a:off x="713400" y="539375"/>
            <a:ext cx="60036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4"/>
          <p:cNvSpPr txBox="1"/>
          <p:nvPr>
            <p:ph hasCustomPrompt="1" type="title"/>
          </p:nvPr>
        </p:nvSpPr>
        <p:spPr>
          <a:xfrm>
            <a:off x="5436303" y="1260175"/>
            <a:ext cx="850200" cy="603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7" name="Google Shape;517;p44"/>
          <p:cNvSpPr txBox="1"/>
          <p:nvPr>
            <p:ph idx="1" type="subTitle"/>
          </p:nvPr>
        </p:nvSpPr>
        <p:spPr>
          <a:xfrm>
            <a:off x="5330500" y="3215826"/>
            <a:ext cx="27339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518" name="Google Shape;518;p44"/>
          <p:cNvSpPr txBox="1"/>
          <p:nvPr>
            <p:ph idx="2" type="title"/>
          </p:nvPr>
        </p:nvSpPr>
        <p:spPr>
          <a:xfrm>
            <a:off x="5330500" y="1863750"/>
            <a:ext cx="2733900" cy="14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9" name="Google Shape;519;p44"/>
          <p:cNvSpPr/>
          <p:nvPr/>
        </p:nvSpPr>
        <p:spPr>
          <a:xfrm flipH="1">
            <a:off x="6407200" y="0"/>
            <a:ext cx="2736789" cy="1634914"/>
          </a:xfrm>
          <a:custGeom>
            <a:rect b="b" l="l" r="r" t="t"/>
            <a:pathLst>
              <a:path extrusionOk="0" h="21694" w="36315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4"/>
          <p:cNvSpPr/>
          <p:nvPr/>
        </p:nvSpPr>
        <p:spPr>
          <a:xfrm flipH="1">
            <a:off x="49" y="4604100"/>
            <a:ext cx="1803952" cy="539402"/>
          </a:xfrm>
          <a:custGeom>
            <a:rect b="b" l="l" r="r" t="t"/>
            <a:pathLst>
              <a:path extrusionOk="0" h="4414" w="18087">
                <a:moveTo>
                  <a:pt x="9433" y="1"/>
                </a:moveTo>
                <a:cubicBezTo>
                  <a:pt x="8856" y="1"/>
                  <a:pt x="8275" y="50"/>
                  <a:pt x="7692" y="163"/>
                </a:cubicBezTo>
                <a:cubicBezTo>
                  <a:pt x="6323" y="425"/>
                  <a:pt x="5180" y="1402"/>
                  <a:pt x="4263" y="2033"/>
                </a:cubicBezTo>
                <a:cubicBezTo>
                  <a:pt x="2918" y="2961"/>
                  <a:pt x="1584" y="3795"/>
                  <a:pt x="1" y="4414"/>
                </a:cubicBezTo>
                <a:lnTo>
                  <a:pt x="18086" y="4414"/>
                </a:lnTo>
                <a:lnTo>
                  <a:pt x="18086" y="4402"/>
                </a:lnTo>
                <a:lnTo>
                  <a:pt x="18086" y="1878"/>
                </a:lnTo>
                <a:cubicBezTo>
                  <a:pt x="15443" y="1377"/>
                  <a:pt x="12488" y="1"/>
                  <a:pt x="9433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5"/>
          <p:cNvSpPr txBox="1"/>
          <p:nvPr>
            <p:ph idx="1" type="body"/>
          </p:nvPr>
        </p:nvSpPr>
        <p:spPr>
          <a:xfrm>
            <a:off x="713100" y="1147950"/>
            <a:ext cx="7717800" cy="3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3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sp>
        <p:nvSpPr>
          <p:cNvPr id="523" name="Google Shape;523;p45"/>
          <p:cNvSpPr txBox="1"/>
          <p:nvPr>
            <p:ph type="title"/>
          </p:nvPr>
        </p:nvSpPr>
        <p:spPr>
          <a:xfrm>
            <a:off x="713100" y="4523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24" name="Google Shape;524;p45"/>
          <p:cNvGrpSpPr/>
          <p:nvPr/>
        </p:nvGrpSpPr>
        <p:grpSpPr>
          <a:xfrm>
            <a:off x="8064066" y="4604053"/>
            <a:ext cx="880186" cy="539385"/>
            <a:chOff x="7020722" y="3595000"/>
            <a:chExt cx="2002699" cy="1227270"/>
          </a:xfrm>
        </p:grpSpPr>
        <p:sp>
          <p:nvSpPr>
            <p:cNvPr id="525" name="Google Shape;525;p45"/>
            <p:cNvSpPr/>
            <p:nvPr/>
          </p:nvSpPr>
          <p:spPr>
            <a:xfrm>
              <a:off x="7020722" y="3595000"/>
              <a:ext cx="2002699" cy="1227270"/>
            </a:xfrm>
            <a:custGeom>
              <a:rect b="b" l="l" r="r" t="t"/>
              <a:pathLst>
                <a:path extrusionOk="0" h="19132" w="31219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5"/>
            <p:cNvSpPr/>
            <p:nvPr/>
          </p:nvSpPr>
          <p:spPr>
            <a:xfrm>
              <a:off x="8074835" y="3846971"/>
              <a:ext cx="560414" cy="974978"/>
            </a:xfrm>
            <a:custGeom>
              <a:rect b="b" l="l" r="r" t="t"/>
              <a:pathLst>
                <a:path extrusionOk="0" h="15199" w="8736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5"/>
            <p:cNvSpPr/>
            <p:nvPr/>
          </p:nvSpPr>
          <p:spPr>
            <a:xfrm>
              <a:off x="7233251" y="4046791"/>
              <a:ext cx="502230" cy="774068"/>
            </a:xfrm>
            <a:custGeom>
              <a:rect b="b" l="l" r="r" t="t"/>
              <a:pathLst>
                <a:path extrusionOk="0" h="12067" w="7829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" name="Google Shape;528;p45"/>
          <p:cNvGrpSpPr/>
          <p:nvPr/>
        </p:nvGrpSpPr>
        <p:grpSpPr>
          <a:xfrm>
            <a:off x="8833735" y="4076000"/>
            <a:ext cx="461700" cy="461700"/>
            <a:chOff x="292035" y="246950"/>
            <a:chExt cx="461700" cy="461700"/>
          </a:xfrm>
        </p:grpSpPr>
        <p:sp>
          <p:nvSpPr>
            <p:cNvPr id="529" name="Google Shape;529;p45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5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5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5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3" name="Google Shape;533;p45"/>
          <p:cNvSpPr/>
          <p:nvPr/>
        </p:nvSpPr>
        <p:spPr>
          <a:xfrm>
            <a:off x="355175" y="4800377"/>
            <a:ext cx="634001" cy="146918"/>
          </a:xfrm>
          <a:custGeom>
            <a:rect b="b" l="l" r="r" t="t"/>
            <a:pathLst>
              <a:path extrusionOk="0" h="6669" w="28779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5"/>
          <p:cNvSpPr/>
          <p:nvPr/>
        </p:nvSpPr>
        <p:spPr>
          <a:xfrm>
            <a:off x="-410275" y="-202623"/>
            <a:ext cx="1335937" cy="741991"/>
          </a:xfrm>
          <a:custGeom>
            <a:rect b="b" l="l" r="r" t="t"/>
            <a:pathLst>
              <a:path extrusionOk="0" h="10515" w="18932">
                <a:moveTo>
                  <a:pt x="8514" y="394"/>
                </a:moveTo>
                <a:cubicBezTo>
                  <a:pt x="8562" y="513"/>
                  <a:pt x="8669" y="608"/>
                  <a:pt x="8800" y="608"/>
                </a:cubicBezTo>
                <a:cubicBezTo>
                  <a:pt x="8835" y="608"/>
                  <a:pt x="8859" y="608"/>
                  <a:pt x="8871" y="596"/>
                </a:cubicBezTo>
                <a:lnTo>
                  <a:pt x="10026" y="2573"/>
                </a:lnTo>
                <a:cubicBezTo>
                  <a:pt x="9943" y="2632"/>
                  <a:pt x="9907" y="2704"/>
                  <a:pt x="9907" y="2811"/>
                </a:cubicBezTo>
                <a:cubicBezTo>
                  <a:pt x="9907" y="2918"/>
                  <a:pt x="9943" y="2989"/>
                  <a:pt x="10026" y="3049"/>
                </a:cubicBezTo>
                <a:lnTo>
                  <a:pt x="8907" y="4978"/>
                </a:lnTo>
                <a:cubicBezTo>
                  <a:pt x="8871" y="4966"/>
                  <a:pt x="8847" y="4966"/>
                  <a:pt x="8800" y="4966"/>
                </a:cubicBezTo>
                <a:cubicBezTo>
                  <a:pt x="8657" y="4966"/>
                  <a:pt x="8514" y="5073"/>
                  <a:pt x="8502" y="5216"/>
                </a:cubicBezTo>
                <a:lnTo>
                  <a:pt x="6240" y="5216"/>
                </a:lnTo>
                <a:cubicBezTo>
                  <a:pt x="6216" y="5073"/>
                  <a:pt x="6097" y="4966"/>
                  <a:pt x="5942" y="4966"/>
                </a:cubicBezTo>
                <a:cubicBezTo>
                  <a:pt x="5918" y="4966"/>
                  <a:pt x="5871" y="4966"/>
                  <a:pt x="5835" y="4978"/>
                </a:cubicBezTo>
                <a:lnTo>
                  <a:pt x="4728" y="3049"/>
                </a:lnTo>
                <a:cubicBezTo>
                  <a:pt x="4799" y="2989"/>
                  <a:pt x="4847" y="2894"/>
                  <a:pt x="4847" y="2811"/>
                </a:cubicBezTo>
                <a:cubicBezTo>
                  <a:pt x="4847" y="2704"/>
                  <a:pt x="4799" y="2620"/>
                  <a:pt x="4728" y="2573"/>
                </a:cubicBezTo>
                <a:lnTo>
                  <a:pt x="5871" y="596"/>
                </a:lnTo>
                <a:cubicBezTo>
                  <a:pt x="5895" y="596"/>
                  <a:pt x="5918" y="608"/>
                  <a:pt x="5942" y="608"/>
                </a:cubicBezTo>
                <a:cubicBezTo>
                  <a:pt x="6073" y="608"/>
                  <a:pt x="6192" y="513"/>
                  <a:pt x="6228" y="394"/>
                </a:cubicBezTo>
                <a:close/>
                <a:moveTo>
                  <a:pt x="17075" y="382"/>
                </a:moveTo>
                <a:cubicBezTo>
                  <a:pt x="17122" y="501"/>
                  <a:pt x="17229" y="596"/>
                  <a:pt x="17360" y="596"/>
                </a:cubicBezTo>
                <a:lnTo>
                  <a:pt x="17420" y="596"/>
                </a:lnTo>
                <a:lnTo>
                  <a:pt x="18539" y="2525"/>
                </a:lnTo>
                <a:cubicBezTo>
                  <a:pt x="18420" y="2573"/>
                  <a:pt x="18337" y="2680"/>
                  <a:pt x="18337" y="2811"/>
                </a:cubicBezTo>
                <a:cubicBezTo>
                  <a:pt x="18337" y="2942"/>
                  <a:pt x="18432" y="3049"/>
                  <a:pt x="18539" y="3085"/>
                </a:cubicBezTo>
                <a:lnTo>
                  <a:pt x="17444" y="4978"/>
                </a:lnTo>
                <a:cubicBezTo>
                  <a:pt x="17420" y="4966"/>
                  <a:pt x="17384" y="4966"/>
                  <a:pt x="17360" y="4966"/>
                </a:cubicBezTo>
                <a:cubicBezTo>
                  <a:pt x="17205" y="4966"/>
                  <a:pt x="17075" y="5073"/>
                  <a:pt x="17063" y="5216"/>
                </a:cubicBezTo>
                <a:lnTo>
                  <a:pt x="14789" y="5216"/>
                </a:lnTo>
                <a:cubicBezTo>
                  <a:pt x="14753" y="5073"/>
                  <a:pt x="14634" y="4966"/>
                  <a:pt x="14491" y="4966"/>
                </a:cubicBezTo>
                <a:cubicBezTo>
                  <a:pt x="14455" y="4966"/>
                  <a:pt x="14408" y="4978"/>
                  <a:pt x="14384" y="4978"/>
                </a:cubicBezTo>
                <a:lnTo>
                  <a:pt x="13253" y="3037"/>
                </a:lnTo>
                <a:cubicBezTo>
                  <a:pt x="13324" y="2978"/>
                  <a:pt x="13372" y="2894"/>
                  <a:pt x="13372" y="2787"/>
                </a:cubicBezTo>
                <a:cubicBezTo>
                  <a:pt x="13372" y="2704"/>
                  <a:pt x="13324" y="2608"/>
                  <a:pt x="13265" y="2549"/>
                </a:cubicBezTo>
                <a:lnTo>
                  <a:pt x="14408" y="572"/>
                </a:lnTo>
                <a:cubicBezTo>
                  <a:pt x="14443" y="572"/>
                  <a:pt x="14467" y="596"/>
                  <a:pt x="14491" y="596"/>
                </a:cubicBezTo>
                <a:cubicBezTo>
                  <a:pt x="14622" y="596"/>
                  <a:pt x="14741" y="501"/>
                  <a:pt x="14765" y="382"/>
                </a:cubicBezTo>
                <a:close/>
                <a:moveTo>
                  <a:pt x="4251" y="2835"/>
                </a:moveTo>
                <a:cubicBezTo>
                  <a:pt x="4275" y="2989"/>
                  <a:pt x="4394" y="3085"/>
                  <a:pt x="4549" y="3085"/>
                </a:cubicBezTo>
                <a:cubicBezTo>
                  <a:pt x="4573" y="3085"/>
                  <a:pt x="4585" y="3085"/>
                  <a:pt x="4621" y="3073"/>
                </a:cubicBezTo>
                <a:lnTo>
                  <a:pt x="5752" y="5025"/>
                </a:lnTo>
                <a:cubicBezTo>
                  <a:pt x="5692" y="5085"/>
                  <a:pt x="5645" y="5156"/>
                  <a:pt x="5645" y="5252"/>
                </a:cubicBezTo>
                <a:cubicBezTo>
                  <a:pt x="5645" y="5335"/>
                  <a:pt x="5692" y="5418"/>
                  <a:pt x="5752" y="5466"/>
                </a:cubicBezTo>
                <a:lnTo>
                  <a:pt x="4632" y="7407"/>
                </a:lnTo>
                <a:cubicBezTo>
                  <a:pt x="4621" y="7407"/>
                  <a:pt x="4585" y="7395"/>
                  <a:pt x="4561" y="7395"/>
                </a:cubicBezTo>
                <a:cubicBezTo>
                  <a:pt x="4406" y="7395"/>
                  <a:pt x="4275" y="7514"/>
                  <a:pt x="4263" y="7657"/>
                </a:cubicBezTo>
                <a:lnTo>
                  <a:pt x="1954" y="7657"/>
                </a:lnTo>
                <a:cubicBezTo>
                  <a:pt x="1942" y="7514"/>
                  <a:pt x="1799" y="7395"/>
                  <a:pt x="1656" y="7395"/>
                </a:cubicBezTo>
                <a:cubicBezTo>
                  <a:pt x="1620" y="7395"/>
                  <a:pt x="1584" y="7395"/>
                  <a:pt x="1549" y="7407"/>
                </a:cubicBezTo>
                <a:lnTo>
                  <a:pt x="441" y="5514"/>
                </a:lnTo>
                <a:cubicBezTo>
                  <a:pt x="513" y="5454"/>
                  <a:pt x="572" y="5371"/>
                  <a:pt x="572" y="5264"/>
                </a:cubicBezTo>
                <a:cubicBezTo>
                  <a:pt x="572" y="5156"/>
                  <a:pt x="525" y="5073"/>
                  <a:pt x="441" y="5013"/>
                </a:cubicBezTo>
                <a:lnTo>
                  <a:pt x="1549" y="3073"/>
                </a:lnTo>
                <a:cubicBezTo>
                  <a:pt x="1584" y="3085"/>
                  <a:pt x="1608" y="3085"/>
                  <a:pt x="1644" y="3085"/>
                </a:cubicBezTo>
                <a:cubicBezTo>
                  <a:pt x="1787" y="3085"/>
                  <a:pt x="1906" y="2989"/>
                  <a:pt x="1942" y="2835"/>
                </a:cubicBezTo>
                <a:close/>
                <a:moveTo>
                  <a:pt x="8502" y="5311"/>
                </a:moveTo>
                <a:cubicBezTo>
                  <a:pt x="8538" y="5454"/>
                  <a:pt x="8645" y="5561"/>
                  <a:pt x="8800" y="5561"/>
                </a:cubicBezTo>
                <a:cubicBezTo>
                  <a:pt x="8835" y="5561"/>
                  <a:pt x="8871" y="5561"/>
                  <a:pt x="8907" y="5549"/>
                </a:cubicBezTo>
                <a:lnTo>
                  <a:pt x="10026" y="7478"/>
                </a:lnTo>
                <a:cubicBezTo>
                  <a:pt x="9943" y="7538"/>
                  <a:pt x="9907" y="7609"/>
                  <a:pt x="9907" y="7716"/>
                </a:cubicBezTo>
                <a:cubicBezTo>
                  <a:pt x="9907" y="7823"/>
                  <a:pt x="9943" y="7907"/>
                  <a:pt x="10026" y="7954"/>
                </a:cubicBezTo>
                <a:lnTo>
                  <a:pt x="8895" y="9955"/>
                </a:lnTo>
                <a:cubicBezTo>
                  <a:pt x="8859" y="9955"/>
                  <a:pt x="8847" y="9931"/>
                  <a:pt x="8812" y="9931"/>
                </a:cubicBezTo>
                <a:cubicBezTo>
                  <a:pt x="8681" y="9931"/>
                  <a:pt x="8562" y="10026"/>
                  <a:pt x="8538" y="10145"/>
                </a:cubicBezTo>
                <a:lnTo>
                  <a:pt x="6240" y="10145"/>
                </a:lnTo>
                <a:cubicBezTo>
                  <a:pt x="6192" y="10026"/>
                  <a:pt x="6085" y="9931"/>
                  <a:pt x="5954" y="9931"/>
                </a:cubicBezTo>
                <a:cubicBezTo>
                  <a:pt x="5930" y="9931"/>
                  <a:pt x="5895" y="9931"/>
                  <a:pt x="5883" y="9955"/>
                </a:cubicBezTo>
                <a:lnTo>
                  <a:pt x="4740" y="7978"/>
                </a:lnTo>
                <a:cubicBezTo>
                  <a:pt x="4823" y="7919"/>
                  <a:pt x="4871" y="7823"/>
                  <a:pt x="4871" y="7716"/>
                </a:cubicBezTo>
                <a:cubicBezTo>
                  <a:pt x="4871" y="7609"/>
                  <a:pt x="4823" y="7526"/>
                  <a:pt x="4740" y="7466"/>
                </a:cubicBezTo>
                <a:lnTo>
                  <a:pt x="5835" y="5549"/>
                </a:lnTo>
                <a:cubicBezTo>
                  <a:pt x="5871" y="5561"/>
                  <a:pt x="5895" y="5561"/>
                  <a:pt x="5942" y="5561"/>
                </a:cubicBezTo>
                <a:cubicBezTo>
                  <a:pt x="6085" y="5561"/>
                  <a:pt x="6228" y="5454"/>
                  <a:pt x="6240" y="5311"/>
                </a:cubicBezTo>
                <a:close/>
                <a:moveTo>
                  <a:pt x="14205" y="5323"/>
                </a:moveTo>
                <a:cubicBezTo>
                  <a:pt x="14229" y="5466"/>
                  <a:pt x="14348" y="5573"/>
                  <a:pt x="14503" y="5573"/>
                </a:cubicBezTo>
                <a:cubicBezTo>
                  <a:pt x="14538" y="5573"/>
                  <a:pt x="14574" y="5561"/>
                  <a:pt x="14598" y="5561"/>
                </a:cubicBezTo>
                <a:lnTo>
                  <a:pt x="15705" y="7502"/>
                </a:lnTo>
                <a:cubicBezTo>
                  <a:pt x="15646" y="7550"/>
                  <a:pt x="15598" y="7633"/>
                  <a:pt x="15598" y="7740"/>
                </a:cubicBezTo>
                <a:cubicBezTo>
                  <a:pt x="15598" y="7835"/>
                  <a:pt x="15646" y="7919"/>
                  <a:pt x="15717" y="7978"/>
                </a:cubicBezTo>
                <a:lnTo>
                  <a:pt x="14574" y="9966"/>
                </a:lnTo>
                <a:cubicBezTo>
                  <a:pt x="14538" y="9955"/>
                  <a:pt x="14515" y="9955"/>
                  <a:pt x="14491" y="9955"/>
                </a:cubicBezTo>
                <a:cubicBezTo>
                  <a:pt x="14348" y="9955"/>
                  <a:pt x="14229" y="10038"/>
                  <a:pt x="14205" y="10157"/>
                </a:cubicBezTo>
                <a:lnTo>
                  <a:pt x="11955" y="10157"/>
                </a:lnTo>
                <a:cubicBezTo>
                  <a:pt x="11907" y="10038"/>
                  <a:pt x="11812" y="9955"/>
                  <a:pt x="11669" y="9955"/>
                </a:cubicBezTo>
                <a:cubicBezTo>
                  <a:pt x="11645" y="9955"/>
                  <a:pt x="11610" y="9955"/>
                  <a:pt x="11586" y="9966"/>
                </a:cubicBezTo>
                <a:lnTo>
                  <a:pt x="10419" y="7954"/>
                </a:lnTo>
                <a:cubicBezTo>
                  <a:pt x="10502" y="7895"/>
                  <a:pt x="10538" y="7823"/>
                  <a:pt x="10538" y="7716"/>
                </a:cubicBezTo>
                <a:cubicBezTo>
                  <a:pt x="10538" y="7633"/>
                  <a:pt x="10502" y="7550"/>
                  <a:pt x="10431" y="7502"/>
                </a:cubicBezTo>
                <a:lnTo>
                  <a:pt x="11550" y="5549"/>
                </a:lnTo>
                <a:cubicBezTo>
                  <a:pt x="11586" y="5561"/>
                  <a:pt x="11621" y="5573"/>
                  <a:pt x="11669" y="5573"/>
                </a:cubicBezTo>
                <a:cubicBezTo>
                  <a:pt x="11824" y="5573"/>
                  <a:pt x="11955" y="5466"/>
                  <a:pt x="11967" y="5323"/>
                </a:cubicBezTo>
                <a:close/>
                <a:moveTo>
                  <a:pt x="14503" y="1"/>
                </a:moveTo>
                <a:cubicBezTo>
                  <a:pt x="14336" y="1"/>
                  <a:pt x="14205" y="132"/>
                  <a:pt x="14205" y="299"/>
                </a:cubicBezTo>
                <a:cubicBezTo>
                  <a:pt x="14205" y="394"/>
                  <a:pt x="14265" y="489"/>
                  <a:pt x="14336" y="549"/>
                </a:cubicBezTo>
                <a:lnTo>
                  <a:pt x="13181" y="2525"/>
                </a:lnTo>
                <a:cubicBezTo>
                  <a:pt x="13145" y="2513"/>
                  <a:pt x="13098" y="2513"/>
                  <a:pt x="13074" y="2513"/>
                </a:cubicBezTo>
                <a:cubicBezTo>
                  <a:pt x="12907" y="2513"/>
                  <a:pt x="12776" y="2644"/>
                  <a:pt x="12776" y="2811"/>
                </a:cubicBezTo>
                <a:cubicBezTo>
                  <a:pt x="12776" y="2978"/>
                  <a:pt x="12907" y="3108"/>
                  <a:pt x="13074" y="3108"/>
                </a:cubicBezTo>
                <a:cubicBezTo>
                  <a:pt x="13110" y="3108"/>
                  <a:pt x="13145" y="3085"/>
                  <a:pt x="13181" y="3085"/>
                </a:cubicBezTo>
                <a:lnTo>
                  <a:pt x="14288" y="5037"/>
                </a:lnTo>
                <a:cubicBezTo>
                  <a:pt x="14229" y="5085"/>
                  <a:pt x="14193" y="5156"/>
                  <a:pt x="14193" y="5228"/>
                </a:cubicBezTo>
                <a:lnTo>
                  <a:pt x="11955" y="5228"/>
                </a:lnTo>
                <a:cubicBezTo>
                  <a:pt x="11919" y="5085"/>
                  <a:pt x="11812" y="4978"/>
                  <a:pt x="11657" y="4978"/>
                </a:cubicBezTo>
                <a:cubicBezTo>
                  <a:pt x="11490" y="4978"/>
                  <a:pt x="11360" y="5109"/>
                  <a:pt x="11360" y="5275"/>
                </a:cubicBezTo>
                <a:cubicBezTo>
                  <a:pt x="11360" y="5371"/>
                  <a:pt x="11407" y="5442"/>
                  <a:pt x="11467" y="5502"/>
                </a:cubicBezTo>
                <a:lnTo>
                  <a:pt x="10347" y="7454"/>
                </a:lnTo>
                <a:cubicBezTo>
                  <a:pt x="10324" y="7430"/>
                  <a:pt x="10276" y="7419"/>
                  <a:pt x="10228" y="7419"/>
                </a:cubicBezTo>
                <a:cubicBezTo>
                  <a:pt x="10181" y="7419"/>
                  <a:pt x="10157" y="7430"/>
                  <a:pt x="10121" y="7430"/>
                </a:cubicBezTo>
                <a:lnTo>
                  <a:pt x="9014" y="5502"/>
                </a:lnTo>
                <a:cubicBezTo>
                  <a:pt x="9085" y="5442"/>
                  <a:pt x="9133" y="5347"/>
                  <a:pt x="9133" y="5264"/>
                </a:cubicBezTo>
                <a:cubicBezTo>
                  <a:pt x="9133" y="5156"/>
                  <a:pt x="9085" y="5085"/>
                  <a:pt x="9014" y="5025"/>
                </a:cubicBezTo>
                <a:lnTo>
                  <a:pt x="10121" y="3085"/>
                </a:lnTo>
                <a:cubicBezTo>
                  <a:pt x="10157" y="3108"/>
                  <a:pt x="10181" y="3108"/>
                  <a:pt x="10228" y="3108"/>
                </a:cubicBezTo>
                <a:cubicBezTo>
                  <a:pt x="10395" y="3108"/>
                  <a:pt x="10526" y="2966"/>
                  <a:pt x="10526" y="2811"/>
                </a:cubicBezTo>
                <a:cubicBezTo>
                  <a:pt x="10526" y="2644"/>
                  <a:pt x="10395" y="2513"/>
                  <a:pt x="10228" y="2513"/>
                </a:cubicBezTo>
                <a:cubicBezTo>
                  <a:pt x="10205" y="2513"/>
                  <a:pt x="10157" y="2525"/>
                  <a:pt x="10121" y="2525"/>
                </a:cubicBezTo>
                <a:lnTo>
                  <a:pt x="8990" y="561"/>
                </a:lnTo>
                <a:cubicBezTo>
                  <a:pt x="9085" y="501"/>
                  <a:pt x="9133" y="406"/>
                  <a:pt x="9133" y="311"/>
                </a:cubicBezTo>
                <a:cubicBezTo>
                  <a:pt x="9133" y="144"/>
                  <a:pt x="8990" y="13"/>
                  <a:pt x="8835" y="13"/>
                </a:cubicBezTo>
                <a:cubicBezTo>
                  <a:pt x="8669" y="13"/>
                  <a:pt x="8538" y="144"/>
                  <a:pt x="8538" y="311"/>
                </a:cubicBezTo>
                <a:lnTo>
                  <a:pt x="6276" y="311"/>
                </a:lnTo>
                <a:cubicBezTo>
                  <a:pt x="6276" y="144"/>
                  <a:pt x="6133" y="13"/>
                  <a:pt x="5978" y="13"/>
                </a:cubicBezTo>
                <a:cubicBezTo>
                  <a:pt x="5811" y="13"/>
                  <a:pt x="5680" y="144"/>
                  <a:pt x="5680" y="311"/>
                </a:cubicBezTo>
                <a:cubicBezTo>
                  <a:pt x="5680" y="406"/>
                  <a:pt x="5740" y="501"/>
                  <a:pt x="5811" y="561"/>
                </a:cubicBezTo>
                <a:lnTo>
                  <a:pt x="4680" y="2525"/>
                </a:lnTo>
                <a:cubicBezTo>
                  <a:pt x="4644" y="2513"/>
                  <a:pt x="4621" y="2513"/>
                  <a:pt x="4585" y="2513"/>
                </a:cubicBezTo>
                <a:cubicBezTo>
                  <a:pt x="4442" y="2513"/>
                  <a:pt x="4311" y="2632"/>
                  <a:pt x="4287" y="2763"/>
                </a:cubicBezTo>
                <a:lnTo>
                  <a:pt x="1989" y="2763"/>
                </a:lnTo>
                <a:cubicBezTo>
                  <a:pt x="1965" y="2608"/>
                  <a:pt x="1835" y="2513"/>
                  <a:pt x="1692" y="2513"/>
                </a:cubicBezTo>
                <a:cubicBezTo>
                  <a:pt x="1525" y="2513"/>
                  <a:pt x="1394" y="2644"/>
                  <a:pt x="1394" y="2811"/>
                </a:cubicBezTo>
                <a:cubicBezTo>
                  <a:pt x="1394" y="2906"/>
                  <a:pt x="1430" y="3001"/>
                  <a:pt x="1513" y="3049"/>
                </a:cubicBezTo>
                <a:lnTo>
                  <a:pt x="394" y="4978"/>
                </a:lnTo>
                <a:cubicBezTo>
                  <a:pt x="358" y="4966"/>
                  <a:pt x="334" y="4966"/>
                  <a:pt x="299" y="4966"/>
                </a:cubicBezTo>
                <a:cubicBezTo>
                  <a:pt x="144" y="4966"/>
                  <a:pt x="1" y="5097"/>
                  <a:pt x="1" y="5264"/>
                </a:cubicBezTo>
                <a:cubicBezTo>
                  <a:pt x="1" y="5430"/>
                  <a:pt x="144" y="5561"/>
                  <a:pt x="299" y="5561"/>
                </a:cubicBezTo>
                <a:cubicBezTo>
                  <a:pt x="334" y="5561"/>
                  <a:pt x="358" y="5561"/>
                  <a:pt x="394" y="5549"/>
                </a:cubicBezTo>
                <a:lnTo>
                  <a:pt x="1513" y="7466"/>
                </a:lnTo>
                <a:cubicBezTo>
                  <a:pt x="1430" y="7526"/>
                  <a:pt x="1394" y="7597"/>
                  <a:pt x="1394" y="7704"/>
                </a:cubicBezTo>
                <a:cubicBezTo>
                  <a:pt x="1394" y="7871"/>
                  <a:pt x="1525" y="8002"/>
                  <a:pt x="1692" y="8002"/>
                </a:cubicBezTo>
                <a:cubicBezTo>
                  <a:pt x="1835" y="8002"/>
                  <a:pt x="1954" y="7895"/>
                  <a:pt x="1989" y="7764"/>
                </a:cubicBezTo>
                <a:lnTo>
                  <a:pt x="4311" y="7764"/>
                </a:lnTo>
                <a:cubicBezTo>
                  <a:pt x="4335" y="7895"/>
                  <a:pt x="4454" y="8002"/>
                  <a:pt x="4609" y="8002"/>
                </a:cubicBezTo>
                <a:cubicBezTo>
                  <a:pt x="4632" y="8002"/>
                  <a:pt x="4644" y="8002"/>
                  <a:pt x="4680" y="7990"/>
                </a:cubicBezTo>
                <a:lnTo>
                  <a:pt x="5823" y="9966"/>
                </a:lnTo>
                <a:cubicBezTo>
                  <a:pt x="5740" y="10026"/>
                  <a:pt x="5692" y="10109"/>
                  <a:pt x="5692" y="10217"/>
                </a:cubicBezTo>
                <a:cubicBezTo>
                  <a:pt x="5692" y="10383"/>
                  <a:pt x="5823" y="10514"/>
                  <a:pt x="5990" y="10514"/>
                </a:cubicBezTo>
                <a:cubicBezTo>
                  <a:pt x="6156" y="10514"/>
                  <a:pt x="6287" y="10383"/>
                  <a:pt x="6287" y="10217"/>
                </a:cubicBezTo>
                <a:lnTo>
                  <a:pt x="8550" y="10217"/>
                </a:lnTo>
                <a:cubicBezTo>
                  <a:pt x="8550" y="10383"/>
                  <a:pt x="8681" y="10514"/>
                  <a:pt x="8847" y="10514"/>
                </a:cubicBezTo>
                <a:cubicBezTo>
                  <a:pt x="9014" y="10514"/>
                  <a:pt x="9145" y="10383"/>
                  <a:pt x="9145" y="10217"/>
                </a:cubicBezTo>
                <a:cubicBezTo>
                  <a:pt x="9145" y="10109"/>
                  <a:pt x="9085" y="10026"/>
                  <a:pt x="9014" y="9966"/>
                </a:cubicBezTo>
                <a:lnTo>
                  <a:pt x="10157" y="7990"/>
                </a:lnTo>
                <a:cubicBezTo>
                  <a:pt x="10181" y="8002"/>
                  <a:pt x="10217" y="8002"/>
                  <a:pt x="10240" y="8002"/>
                </a:cubicBezTo>
                <a:cubicBezTo>
                  <a:pt x="10288" y="8002"/>
                  <a:pt x="10324" y="7990"/>
                  <a:pt x="10347" y="7990"/>
                </a:cubicBezTo>
                <a:lnTo>
                  <a:pt x="11514" y="9978"/>
                </a:lnTo>
                <a:cubicBezTo>
                  <a:pt x="11431" y="10038"/>
                  <a:pt x="11395" y="10133"/>
                  <a:pt x="11395" y="10217"/>
                </a:cubicBezTo>
                <a:cubicBezTo>
                  <a:pt x="11395" y="10383"/>
                  <a:pt x="11526" y="10514"/>
                  <a:pt x="11693" y="10514"/>
                </a:cubicBezTo>
                <a:cubicBezTo>
                  <a:pt x="11848" y="10514"/>
                  <a:pt x="11991" y="10383"/>
                  <a:pt x="11991" y="10217"/>
                </a:cubicBezTo>
                <a:lnTo>
                  <a:pt x="14205" y="10217"/>
                </a:lnTo>
                <a:cubicBezTo>
                  <a:pt x="14205" y="10383"/>
                  <a:pt x="14336" y="10514"/>
                  <a:pt x="14503" y="10514"/>
                </a:cubicBezTo>
                <a:cubicBezTo>
                  <a:pt x="14669" y="10514"/>
                  <a:pt x="14800" y="10383"/>
                  <a:pt x="14800" y="10217"/>
                </a:cubicBezTo>
                <a:cubicBezTo>
                  <a:pt x="14800" y="10109"/>
                  <a:pt x="14753" y="10026"/>
                  <a:pt x="14669" y="9966"/>
                </a:cubicBezTo>
                <a:lnTo>
                  <a:pt x="15812" y="7966"/>
                </a:lnTo>
                <a:cubicBezTo>
                  <a:pt x="15836" y="7990"/>
                  <a:pt x="15872" y="7990"/>
                  <a:pt x="15920" y="7990"/>
                </a:cubicBezTo>
                <a:cubicBezTo>
                  <a:pt x="16074" y="7990"/>
                  <a:pt x="16217" y="7847"/>
                  <a:pt x="16217" y="7692"/>
                </a:cubicBezTo>
                <a:cubicBezTo>
                  <a:pt x="16217" y="7526"/>
                  <a:pt x="16074" y="7395"/>
                  <a:pt x="15920" y="7395"/>
                </a:cubicBezTo>
                <a:cubicBezTo>
                  <a:pt x="15872" y="7395"/>
                  <a:pt x="15836" y="7407"/>
                  <a:pt x="15812" y="7407"/>
                </a:cubicBezTo>
                <a:lnTo>
                  <a:pt x="14693" y="5466"/>
                </a:lnTo>
                <a:cubicBezTo>
                  <a:pt x="14753" y="5430"/>
                  <a:pt x="14789" y="5371"/>
                  <a:pt x="14800" y="5287"/>
                </a:cubicBezTo>
                <a:lnTo>
                  <a:pt x="17075" y="5287"/>
                </a:lnTo>
                <a:cubicBezTo>
                  <a:pt x="17110" y="5442"/>
                  <a:pt x="17229" y="5549"/>
                  <a:pt x="17372" y="5549"/>
                </a:cubicBezTo>
                <a:cubicBezTo>
                  <a:pt x="17539" y="5549"/>
                  <a:pt x="17670" y="5406"/>
                  <a:pt x="17670" y="5252"/>
                </a:cubicBezTo>
                <a:cubicBezTo>
                  <a:pt x="17670" y="5144"/>
                  <a:pt x="17622" y="5049"/>
                  <a:pt x="17539" y="4990"/>
                </a:cubicBezTo>
                <a:lnTo>
                  <a:pt x="18634" y="3073"/>
                </a:lnTo>
                <a:cubicBezTo>
                  <a:pt x="18801" y="3073"/>
                  <a:pt x="18932" y="2942"/>
                  <a:pt x="18932" y="2775"/>
                </a:cubicBezTo>
                <a:cubicBezTo>
                  <a:pt x="18932" y="2644"/>
                  <a:pt x="18801" y="2513"/>
                  <a:pt x="18634" y="2513"/>
                </a:cubicBezTo>
                <a:lnTo>
                  <a:pt x="17503" y="561"/>
                </a:lnTo>
                <a:cubicBezTo>
                  <a:pt x="17598" y="501"/>
                  <a:pt x="17658" y="406"/>
                  <a:pt x="17658" y="299"/>
                </a:cubicBezTo>
                <a:cubicBezTo>
                  <a:pt x="17658" y="132"/>
                  <a:pt x="17527" y="1"/>
                  <a:pt x="17360" y="1"/>
                </a:cubicBezTo>
                <a:cubicBezTo>
                  <a:pt x="17194" y="1"/>
                  <a:pt x="17063" y="132"/>
                  <a:pt x="17063" y="299"/>
                </a:cubicBezTo>
                <a:lnTo>
                  <a:pt x="14800" y="299"/>
                </a:lnTo>
                <a:cubicBezTo>
                  <a:pt x="14800" y="132"/>
                  <a:pt x="14669" y="1"/>
                  <a:pt x="14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5"/>
          <p:cNvSpPr/>
          <p:nvPr/>
        </p:nvSpPr>
        <p:spPr>
          <a:xfrm>
            <a:off x="8430731" y="-120375"/>
            <a:ext cx="633999" cy="572705"/>
          </a:xfrm>
          <a:custGeom>
            <a:rect b="b" l="l" r="r" t="t"/>
            <a:pathLst>
              <a:path extrusionOk="0" h="5550" w="6144">
                <a:moveTo>
                  <a:pt x="4239" y="358"/>
                </a:moveTo>
                <a:cubicBezTo>
                  <a:pt x="4263" y="501"/>
                  <a:pt x="4382" y="608"/>
                  <a:pt x="4536" y="608"/>
                </a:cubicBezTo>
                <a:cubicBezTo>
                  <a:pt x="4560" y="608"/>
                  <a:pt x="4596" y="608"/>
                  <a:pt x="4620" y="596"/>
                </a:cubicBezTo>
                <a:lnTo>
                  <a:pt x="5727" y="2501"/>
                </a:lnTo>
                <a:cubicBezTo>
                  <a:pt x="5620" y="2549"/>
                  <a:pt x="5560" y="2644"/>
                  <a:pt x="5560" y="2763"/>
                </a:cubicBezTo>
                <a:cubicBezTo>
                  <a:pt x="5560" y="2882"/>
                  <a:pt x="5632" y="2989"/>
                  <a:pt x="5727" y="3037"/>
                </a:cubicBezTo>
                <a:lnTo>
                  <a:pt x="4584" y="4990"/>
                </a:lnTo>
                <a:cubicBezTo>
                  <a:pt x="4560" y="4990"/>
                  <a:pt x="4536" y="4966"/>
                  <a:pt x="4501" y="4966"/>
                </a:cubicBezTo>
                <a:cubicBezTo>
                  <a:pt x="4370" y="4966"/>
                  <a:pt x="4251" y="5061"/>
                  <a:pt x="4227" y="5180"/>
                </a:cubicBezTo>
                <a:lnTo>
                  <a:pt x="1953" y="5180"/>
                </a:lnTo>
                <a:cubicBezTo>
                  <a:pt x="1917" y="5061"/>
                  <a:pt x="1810" y="4966"/>
                  <a:pt x="1679" y="4966"/>
                </a:cubicBezTo>
                <a:cubicBezTo>
                  <a:pt x="1631" y="4966"/>
                  <a:pt x="1596" y="4990"/>
                  <a:pt x="1572" y="4990"/>
                </a:cubicBezTo>
                <a:lnTo>
                  <a:pt x="429" y="3013"/>
                </a:lnTo>
                <a:cubicBezTo>
                  <a:pt x="512" y="2954"/>
                  <a:pt x="572" y="2858"/>
                  <a:pt x="572" y="2751"/>
                </a:cubicBezTo>
                <a:cubicBezTo>
                  <a:pt x="572" y="2644"/>
                  <a:pt x="512" y="2561"/>
                  <a:pt x="441" y="2501"/>
                </a:cubicBezTo>
                <a:lnTo>
                  <a:pt x="1560" y="584"/>
                </a:lnTo>
                <a:cubicBezTo>
                  <a:pt x="1596" y="596"/>
                  <a:pt x="1643" y="608"/>
                  <a:pt x="1691" y="608"/>
                </a:cubicBezTo>
                <a:cubicBezTo>
                  <a:pt x="1834" y="608"/>
                  <a:pt x="1977" y="501"/>
                  <a:pt x="1989" y="358"/>
                </a:cubicBezTo>
                <a:close/>
                <a:moveTo>
                  <a:pt x="1691" y="1"/>
                </a:moveTo>
                <a:cubicBezTo>
                  <a:pt x="1524" y="1"/>
                  <a:pt x="1393" y="132"/>
                  <a:pt x="1393" y="299"/>
                </a:cubicBezTo>
                <a:cubicBezTo>
                  <a:pt x="1393" y="394"/>
                  <a:pt x="1429" y="465"/>
                  <a:pt x="1488" y="525"/>
                </a:cubicBezTo>
                <a:lnTo>
                  <a:pt x="369" y="2454"/>
                </a:lnTo>
                <a:cubicBezTo>
                  <a:pt x="334" y="2454"/>
                  <a:pt x="322" y="2442"/>
                  <a:pt x="298" y="2442"/>
                </a:cubicBezTo>
                <a:cubicBezTo>
                  <a:pt x="131" y="2442"/>
                  <a:pt x="0" y="2573"/>
                  <a:pt x="0" y="2739"/>
                </a:cubicBezTo>
                <a:cubicBezTo>
                  <a:pt x="0" y="2906"/>
                  <a:pt x="131" y="3037"/>
                  <a:pt x="298" y="3037"/>
                </a:cubicBezTo>
                <a:cubicBezTo>
                  <a:pt x="322" y="3037"/>
                  <a:pt x="334" y="3037"/>
                  <a:pt x="369" y="3025"/>
                </a:cubicBezTo>
                <a:lnTo>
                  <a:pt x="1512" y="5013"/>
                </a:lnTo>
                <a:cubicBezTo>
                  <a:pt x="1441" y="5073"/>
                  <a:pt x="1393" y="5144"/>
                  <a:pt x="1393" y="5252"/>
                </a:cubicBezTo>
                <a:cubicBezTo>
                  <a:pt x="1393" y="5418"/>
                  <a:pt x="1524" y="5549"/>
                  <a:pt x="1691" y="5549"/>
                </a:cubicBezTo>
                <a:cubicBezTo>
                  <a:pt x="1858" y="5549"/>
                  <a:pt x="1989" y="5418"/>
                  <a:pt x="1989" y="5252"/>
                </a:cubicBezTo>
                <a:lnTo>
                  <a:pt x="4227" y="5252"/>
                </a:lnTo>
                <a:cubicBezTo>
                  <a:pt x="4227" y="5418"/>
                  <a:pt x="4358" y="5549"/>
                  <a:pt x="4525" y="5549"/>
                </a:cubicBezTo>
                <a:cubicBezTo>
                  <a:pt x="4679" y="5549"/>
                  <a:pt x="4822" y="5418"/>
                  <a:pt x="4822" y="5252"/>
                </a:cubicBezTo>
                <a:cubicBezTo>
                  <a:pt x="4822" y="5144"/>
                  <a:pt x="4763" y="5049"/>
                  <a:pt x="4667" y="5001"/>
                </a:cubicBezTo>
                <a:lnTo>
                  <a:pt x="5799" y="3049"/>
                </a:lnTo>
                <a:lnTo>
                  <a:pt x="5846" y="3049"/>
                </a:lnTo>
                <a:cubicBezTo>
                  <a:pt x="6013" y="3049"/>
                  <a:pt x="6144" y="2918"/>
                  <a:pt x="6144" y="2751"/>
                </a:cubicBezTo>
                <a:cubicBezTo>
                  <a:pt x="6144" y="2608"/>
                  <a:pt x="6013" y="2477"/>
                  <a:pt x="5846" y="2477"/>
                </a:cubicBezTo>
                <a:lnTo>
                  <a:pt x="5810" y="2477"/>
                </a:lnTo>
                <a:lnTo>
                  <a:pt x="4703" y="549"/>
                </a:lnTo>
                <a:cubicBezTo>
                  <a:pt x="4775" y="489"/>
                  <a:pt x="4834" y="406"/>
                  <a:pt x="4834" y="299"/>
                </a:cubicBezTo>
                <a:cubicBezTo>
                  <a:pt x="4834" y="132"/>
                  <a:pt x="4703" y="1"/>
                  <a:pt x="4536" y="1"/>
                </a:cubicBezTo>
                <a:cubicBezTo>
                  <a:pt x="4382" y="1"/>
                  <a:pt x="4251" y="108"/>
                  <a:pt x="4239" y="251"/>
                </a:cubicBezTo>
                <a:lnTo>
                  <a:pt x="1989" y="251"/>
                </a:lnTo>
                <a:cubicBezTo>
                  <a:pt x="1965" y="108"/>
                  <a:pt x="1846" y="1"/>
                  <a:pt x="16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5"/>
          <p:cNvSpPr/>
          <p:nvPr/>
        </p:nvSpPr>
        <p:spPr>
          <a:xfrm>
            <a:off x="7282897" y="171974"/>
            <a:ext cx="781190" cy="157424"/>
          </a:xfrm>
          <a:custGeom>
            <a:rect b="b" l="l" r="r" t="t"/>
            <a:pathLst>
              <a:path extrusionOk="0" h="3664" w="18182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6"/>
          <p:cNvSpPr txBox="1"/>
          <p:nvPr>
            <p:ph idx="1" type="subTitle"/>
          </p:nvPr>
        </p:nvSpPr>
        <p:spPr>
          <a:xfrm>
            <a:off x="1458776" y="3326450"/>
            <a:ext cx="29559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539" name="Google Shape;539;p46"/>
          <p:cNvSpPr txBox="1"/>
          <p:nvPr>
            <p:ph idx="2" type="subTitle"/>
          </p:nvPr>
        </p:nvSpPr>
        <p:spPr>
          <a:xfrm>
            <a:off x="1461275" y="3652800"/>
            <a:ext cx="2953500" cy="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540" name="Google Shape;540;p46"/>
          <p:cNvSpPr txBox="1"/>
          <p:nvPr>
            <p:ph idx="3" type="subTitle"/>
          </p:nvPr>
        </p:nvSpPr>
        <p:spPr>
          <a:xfrm>
            <a:off x="4729337" y="3326450"/>
            <a:ext cx="29559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541" name="Google Shape;541;p46"/>
          <p:cNvSpPr txBox="1"/>
          <p:nvPr>
            <p:ph idx="4" type="subTitle"/>
          </p:nvPr>
        </p:nvSpPr>
        <p:spPr>
          <a:xfrm>
            <a:off x="4732425" y="3652800"/>
            <a:ext cx="2949600" cy="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542" name="Google Shape;542;p46"/>
          <p:cNvSpPr txBox="1"/>
          <p:nvPr>
            <p:ph type="title"/>
          </p:nvPr>
        </p:nvSpPr>
        <p:spPr>
          <a:xfrm>
            <a:off x="713100" y="4523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3" name="Google Shape;543;p46"/>
          <p:cNvSpPr/>
          <p:nvPr/>
        </p:nvSpPr>
        <p:spPr>
          <a:xfrm rot="381136">
            <a:off x="-121155" y="2275005"/>
            <a:ext cx="725652" cy="1632461"/>
          </a:xfrm>
          <a:custGeom>
            <a:rect b="b" l="l" r="r" t="t"/>
            <a:pathLst>
              <a:path extrusionOk="0" h="25449" w="11312">
                <a:moveTo>
                  <a:pt x="10726" y="0"/>
                </a:moveTo>
                <a:cubicBezTo>
                  <a:pt x="10611" y="0"/>
                  <a:pt x="10491" y="25"/>
                  <a:pt x="10383" y="65"/>
                </a:cubicBezTo>
                <a:cubicBezTo>
                  <a:pt x="9633" y="279"/>
                  <a:pt x="8990" y="803"/>
                  <a:pt x="8549" y="1434"/>
                </a:cubicBezTo>
                <a:cubicBezTo>
                  <a:pt x="8156" y="1946"/>
                  <a:pt x="7906" y="2565"/>
                  <a:pt x="7716" y="3184"/>
                </a:cubicBezTo>
                <a:cubicBezTo>
                  <a:pt x="7418" y="3613"/>
                  <a:pt x="7132" y="4065"/>
                  <a:pt x="6858" y="4506"/>
                </a:cubicBezTo>
                <a:cubicBezTo>
                  <a:pt x="7013" y="3732"/>
                  <a:pt x="7061" y="2934"/>
                  <a:pt x="6751" y="2220"/>
                </a:cubicBezTo>
                <a:cubicBezTo>
                  <a:pt x="6668" y="2053"/>
                  <a:pt x="6585" y="1886"/>
                  <a:pt x="6454" y="1767"/>
                </a:cubicBezTo>
                <a:cubicBezTo>
                  <a:pt x="6349" y="1680"/>
                  <a:pt x="6219" y="1625"/>
                  <a:pt x="6087" y="1625"/>
                </a:cubicBezTo>
                <a:cubicBezTo>
                  <a:pt x="6038" y="1625"/>
                  <a:pt x="5989" y="1632"/>
                  <a:pt x="5942" y="1648"/>
                </a:cubicBezTo>
                <a:cubicBezTo>
                  <a:pt x="5680" y="1731"/>
                  <a:pt x="5572" y="2041"/>
                  <a:pt x="5513" y="2303"/>
                </a:cubicBezTo>
                <a:cubicBezTo>
                  <a:pt x="5334" y="3196"/>
                  <a:pt x="5513" y="4136"/>
                  <a:pt x="6573" y="5006"/>
                </a:cubicBezTo>
                <a:cubicBezTo>
                  <a:pt x="6227" y="5601"/>
                  <a:pt x="5918" y="6196"/>
                  <a:pt x="5596" y="6803"/>
                </a:cubicBezTo>
                <a:cubicBezTo>
                  <a:pt x="5739" y="5970"/>
                  <a:pt x="5561" y="5089"/>
                  <a:pt x="5108" y="4386"/>
                </a:cubicBezTo>
                <a:cubicBezTo>
                  <a:pt x="5001" y="4244"/>
                  <a:pt x="4906" y="4089"/>
                  <a:pt x="4739" y="3994"/>
                </a:cubicBezTo>
                <a:cubicBezTo>
                  <a:pt x="4643" y="3927"/>
                  <a:pt x="4528" y="3888"/>
                  <a:pt x="4415" y="3888"/>
                </a:cubicBezTo>
                <a:cubicBezTo>
                  <a:pt x="4347" y="3888"/>
                  <a:pt x="4278" y="3902"/>
                  <a:pt x="4215" y="3934"/>
                </a:cubicBezTo>
                <a:cubicBezTo>
                  <a:pt x="3953" y="4053"/>
                  <a:pt x="3858" y="4386"/>
                  <a:pt x="3858" y="4684"/>
                </a:cubicBezTo>
                <a:cubicBezTo>
                  <a:pt x="3846" y="5637"/>
                  <a:pt x="4263" y="6589"/>
                  <a:pt x="5346" y="7339"/>
                </a:cubicBezTo>
                <a:cubicBezTo>
                  <a:pt x="5061" y="7946"/>
                  <a:pt x="4787" y="8554"/>
                  <a:pt x="4525" y="9185"/>
                </a:cubicBezTo>
                <a:cubicBezTo>
                  <a:pt x="4560" y="8732"/>
                  <a:pt x="4560" y="8280"/>
                  <a:pt x="4453" y="7839"/>
                </a:cubicBezTo>
                <a:cubicBezTo>
                  <a:pt x="4310" y="7149"/>
                  <a:pt x="3918" y="6458"/>
                  <a:pt x="3310" y="6101"/>
                </a:cubicBezTo>
                <a:cubicBezTo>
                  <a:pt x="3192" y="6042"/>
                  <a:pt x="3063" y="5983"/>
                  <a:pt x="2938" y="5983"/>
                </a:cubicBezTo>
                <a:cubicBezTo>
                  <a:pt x="2886" y="5983"/>
                  <a:pt x="2835" y="5993"/>
                  <a:pt x="2786" y="6018"/>
                </a:cubicBezTo>
                <a:cubicBezTo>
                  <a:pt x="2596" y="6101"/>
                  <a:pt x="2536" y="6375"/>
                  <a:pt x="2524" y="6577"/>
                </a:cubicBezTo>
                <a:cubicBezTo>
                  <a:pt x="2465" y="7780"/>
                  <a:pt x="3001" y="8994"/>
                  <a:pt x="4263" y="9851"/>
                </a:cubicBezTo>
                <a:cubicBezTo>
                  <a:pt x="4084" y="10304"/>
                  <a:pt x="3918" y="10756"/>
                  <a:pt x="3775" y="11221"/>
                </a:cubicBezTo>
                <a:cubicBezTo>
                  <a:pt x="3679" y="11471"/>
                  <a:pt x="3608" y="11733"/>
                  <a:pt x="3513" y="11983"/>
                </a:cubicBezTo>
                <a:cubicBezTo>
                  <a:pt x="3429" y="10875"/>
                  <a:pt x="2775" y="9840"/>
                  <a:pt x="1810" y="9304"/>
                </a:cubicBezTo>
                <a:cubicBezTo>
                  <a:pt x="1617" y="9202"/>
                  <a:pt x="1415" y="9118"/>
                  <a:pt x="1211" y="9118"/>
                </a:cubicBezTo>
                <a:cubicBezTo>
                  <a:pt x="1177" y="9118"/>
                  <a:pt x="1142" y="9120"/>
                  <a:pt x="1108" y="9125"/>
                </a:cubicBezTo>
                <a:cubicBezTo>
                  <a:pt x="774" y="9173"/>
                  <a:pt x="512" y="9470"/>
                  <a:pt x="453" y="9780"/>
                </a:cubicBezTo>
                <a:cubicBezTo>
                  <a:pt x="381" y="10101"/>
                  <a:pt x="477" y="10447"/>
                  <a:pt x="655" y="10721"/>
                </a:cubicBezTo>
                <a:cubicBezTo>
                  <a:pt x="834" y="10994"/>
                  <a:pt x="1108" y="11209"/>
                  <a:pt x="1370" y="11399"/>
                </a:cubicBezTo>
                <a:cubicBezTo>
                  <a:pt x="1846" y="11745"/>
                  <a:pt x="2370" y="12006"/>
                  <a:pt x="3394" y="12340"/>
                </a:cubicBezTo>
                <a:cubicBezTo>
                  <a:pt x="3144" y="13126"/>
                  <a:pt x="2917" y="13935"/>
                  <a:pt x="2715" y="14733"/>
                </a:cubicBezTo>
                <a:cubicBezTo>
                  <a:pt x="2644" y="13995"/>
                  <a:pt x="2263" y="13257"/>
                  <a:pt x="1703" y="12768"/>
                </a:cubicBezTo>
                <a:cubicBezTo>
                  <a:pt x="1512" y="12602"/>
                  <a:pt x="1298" y="12459"/>
                  <a:pt x="1060" y="12399"/>
                </a:cubicBezTo>
                <a:cubicBezTo>
                  <a:pt x="982" y="12380"/>
                  <a:pt x="899" y="12369"/>
                  <a:pt x="816" y="12369"/>
                </a:cubicBezTo>
                <a:cubicBezTo>
                  <a:pt x="645" y="12369"/>
                  <a:pt x="474" y="12414"/>
                  <a:pt x="346" y="12518"/>
                </a:cubicBezTo>
                <a:cubicBezTo>
                  <a:pt x="84" y="12721"/>
                  <a:pt x="0" y="13102"/>
                  <a:pt x="84" y="13423"/>
                </a:cubicBezTo>
                <a:cubicBezTo>
                  <a:pt x="155" y="13757"/>
                  <a:pt x="346" y="14019"/>
                  <a:pt x="572" y="14269"/>
                </a:cubicBezTo>
                <a:cubicBezTo>
                  <a:pt x="1003" y="14776"/>
                  <a:pt x="1503" y="15224"/>
                  <a:pt x="2337" y="15224"/>
                </a:cubicBezTo>
                <a:cubicBezTo>
                  <a:pt x="2424" y="15224"/>
                  <a:pt x="2514" y="15219"/>
                  <a:pt x="2608" y="15209"/>
                </a:cubicBezTo>
                <a:lnTo>
                  <a:pt x="2608" y="15209"/>
                </a:lnTo>
                <a:cubicBezTo>
                  <a:pt x="2203" y="16852"/>
                  <a:pt x="1882" y="18495"/>
                  <a:pt x="1608" y="20150"/>
                </a:cubicBezTo>
                <a:cubicBezTo>
                  <a:pt x="1334" y="21877"/>
                  <a:pt x="1120" y="23615"/>
                  <a:pt x="941" y="25341"/>
                </a:cubicBezTo>
                <a:cubicBezTo>
                  <a:pt x="934" y="25408"/>
                  <a:pt x="991" y="25448"/>
                  <a:pt x="1044" y="25448"/>
                </a:cubicBezTo>
                <a:cubicBezTo>
                  <a:pt x="1086" y="25448"/>
                  <a:pt x="1126" y="25423"/>
                  <a:pt x="1131" y="25365"/>
                </a:cubicBezTo>
                <a:cubicBezTo>
                  <a:pt x="1453" y="22305"/>
                  <a:pt x="1882" y="19257"/>
                  <a:pt x="2548" y="16269"/>
                </a:cubicBezTo>
                <a:cubicBezTo>
                  <a:pt x="2715" y="15507"/>
                  <a:pt x="2905" y="14769"/>
                  <a:pt x="3120" y="14019"/>
                </a:cubicBezTo>
                <a:cubicBezTo>
                  <a:pt x="3168" y="14020"/>
                  <a:pt x="3216" y="14021"/>
                  <a:pt x="3264" y="14021"/>
                </a:cubicBezTo>
                <a:cubicBezTo>
                  <a:pt x="4641" y="14021"/>
                  <a:pt x="5960" y="13364"/>
                  <a:pt x="6846" y="12340"/>
                </a:cubicBezTo>
                <a:cubicBezTo>
                  <a:pt x="7025" y="12149"/>
                  <a:pt x="7192" y="11876"/>
                  <a:pt x="7108" y="11625"/>
                </a:cubicBezTo>
                <a:cubicBezTo>
                  <a:pt x="7049" y="11459"/>
                  <a:pt x="6870" y="11352"/>
                  <a:pt x="6692" y="11328"/>
                </a:cubicBezTo>
                <a:cubicBezTo>
                  <a:pt x="6648" y="11319"/>
                  <a:pt x="6604" y="11315"/>
                  <a:pt x="6561" y="11315"/>
                </a:cubicBezTo>
                <a:cubicBezTo>
                  <a:pt x="6426" y="11315"/>
                  <a:pt x="6291" y="11351"/>
                  <a:pt x="6156" y="11387"/>
                </a:cubicBezTo>
                <a:cubicBezTo>
                  <a:pt x="4846" y="11745"/>
                  <a:pt x="3715" y="12697"/>
                  <a:pt x="3132" y="13935"/>
                </a:cubicBezTo>
                <a:cubicBezTo>
                  <a:pt x="3382" y="12995"/>
                  <a:pt x="3667" y="12066"/>
                  <a:pt x="3989" y="11161"/>
                </a:cubicBezTo>
                <a:cubicBezTo>
                  <a:pt x="4153" y="11173"/>
                  <a:pt x="4316" y="11179"/>
                  <a:pt x="4478" y="11179"/>
                </a:cubicBezTo>
                <a:cubicBezTo>
                  <a:pt x="5642" y="11179"/>
                  <a:pt x="6739" y="10880"/>
                  <a:pt x="7680" y="10316"/>
                </a:cubicBezTo>
                <a:cubicBezTo>
                  <a:pt x="7835" y="10221"/>
                  <a:pt x="7978" y="10125"/>
                  <a:pt x="8073" y="9971"/>
                </a:cubicBezTo>
                <a:cubicBezTo>
                  <a:pt x="8156" y="9828"/>
                  <a:pt x="8192" y="9613"/>
                  <a:pt x="8073" y="9482"/>
                </a:cubicBezTo>
                <a:cubicBezTo>
                  <a:pt x="7966" y="9351"/>
                  <a:pt x="7775" y="9316"/>
                  <a:pt x="7597" y="9316"/>
                </a:cubicBezTo>
                <a:cubicBezTo>
                  <a:pt x="7545" y="9314"/>
                  <a:pt x="7494" y="9313"/>
                  <a:pt x="7443" y="9313"/>
                </a:cubicBezTo>
                <a:cubicBezTo>
                  <a:pt x="6196" y="9313"/>
                  <a:pt x="4955" y="9865"/>
                  <a:pt x="4132" y="10780"/>
                </a:cubicBezTo>
                <a:cubicBezTo>
                  <a:pt x="4382" y="10066"/>
                  <a:pt x="4668" y="9363"/>
                  <a:pt x="4941" y="8673"/>
                </a:cubicBezTo>
                <a:cubicBezTo>
                  <a:pt x="5419" y="8820"/>
                  <a:pt x="5901" y="8887"/>
                  <a:pt x="6380" y="8887"/>
                </a:cubicBezTo>
                <a:cubicBezTo>
                  <a:pt x="7213" y="8887"/>
                  <a:pt x="8035" y="8684"/>
                  <a:pt x="8799" y="8351"/>
                </a:cubicBezTo>
                <a:cubicBezTo>
                  <a:pt x="8990" y="8280"/>
                  <a:pt x="9192" y="8173"/>
                  <a:pt x="9323" y="8018"/>
                </a:cubicBezTo>
                <a:cubicBezTo>
                  <a:pt x="9454" y="7863"/>
                  <a:pt x="9525" y="7637"/>
                  <a:pt x="9442" y="7446"/>
                </a:cubicBezTo>
                <a:cubicBezTo>
                  <a:pt x="9323" y="7208"/>
                  <a:pt x="9013" y="7125"/>
                  <a:pt x="8740" y="7113"/>
                </a:cubicBezTo>
                <a:cubicBezTo>
                  <a:pt x="8665" y="7110"/>
                  <a:pt x="8591" y="7108"/>
                  <a:pt x="8517" y="7108"/>
                </a:cubicBezTo>
                <a:cubicBezTo>
                  <a:pt x="7234" y="7108"/>
                  <a:pt x="5959" y="7592"/>
                  <a:pt x="5025" y="8470"/>
                </a:cubicBezTo>
                <a:lnTo>
                  <a:pt x="5418" y="7577"/>
                </a:lnTo>
                <a:cubicBezTo>
                  <a:pt x="5584" y="7232"/>
                  <a:pt x="5751" y="6911"/>
                  <a:pt x="5918" y="6565"/>
                </a:cubicBezTo>
                <a:cubicBezTo>
                  <a:pt x="7418" y="6553"/>
                  <a:pt x="8656" y="6565"/>
                  <a:pt x="9811" y="6161"/>
                </a:cubicBezTo>
                <a:cubicBezTo>
                  <a:pt x="10097" y="6053"/>
                  <a:pt x="10418" y="5863"/>
                  <a:pt x="10395" y="5565"/>
                </a:cubicBezTo>
                <a:cubicBezTo>
                  <a:pt x="10359" y="5268"/>
                  <a:pt x="10002" y="5125"/>
                  <a:pt x="9704" y="5077"/>
                </a:cubicBezTo>
                <a:cubicBezTo>
                  <a:pt x="9532" y="5055"/>
                  <a:pt x="9359" y="5044"/>
                  <a:pt x="9186" y="5044"/>
                </a:cubicBezTo>
                <a:cubicBezTo>
                  <a:pt x="7956" y="5044"/>
                  <a:pt x="6723" y="5590"/>
                  <a:pt x="5930" y="6530"/>
                </a:cubicBezTo>
                <a:cubicBezTo>
                  <a:pt x="6287" y="5839"/>
                  <a:pt x="6668" y="5137"/>
                  <a:pt x="7085" y="4470"/>
                </a:cubicBezTo>
                <a:cubicBezTo>
                  <a:pt x="7575" y="4657"/>
                  <a:pt x="8071" y="4732"/>
                  <a:pt x="8566" y="4732"/>
                </a:cubicBezTo>
                <a:cubicBezTo>
                  <a:pt x="9080" y="4732"/>
                  <a:pt x="9593" y="4651"/>
                  <a:pt x="10097" y="4529"/>
                </a:cubicBezTo>
                <a:cubicBezTo>
                  <a:pt x="10287" y="4482"/>
                  <a:pt x="10502" y="4422"/>
                  <a:pt x="10656" y="4303"/>
                </a:cubicBezTo>
                <a:cubicBezTo>
                  <a:pt x="10823" y="4184"/>
                  <a:pt x="10954" y="3994"/>
                  <a:pt x="10954" y="3791"/>
                </a:cubicBezTo>
                <a:cubicBezTo>
                  <a:pt x="10978" y="3577"/>
                  <a:pt x="10811" y="3374"/>
                  <a:pt x="10621" y="3291"/>
                </a:cubicBezTo>
                <a:cubicBezTo>
                  <a:pt x="10450" y="3211"/>
                  <a:pt x="10270" y="3181"/>
                  <a:pt x="10082" y="3181"/>
                </a:cubicBezTo>
                <a:cubicBezTo>
                  <a:pt x="10047" y="3181"/>
                  <a:pt x="10013" y="3182"/>
                  <a:pt x="9978" y="3184"/>
                </a:cubicBezTo>
                <a:cubicBezTo>
                  <a:pt x="8966" y="3196"/>
                  <a:pt x="7966" y="3601"/>
                  <a:pt x="7227" y="4303"/>
                </a:cubicBezTo>
                <a:cubicBezTo>
                  <a:pt x="7406" y="4005"/>
                  <a:pt x="7597" y="3720"/>
                  <a:pt x="7787" y="3422"/>
                </a:cubicBezTo>
                <a:cubicBezTo>
                  <a:pt x="9013" y="2696"/>
                  <a:pt x="10109" y="1993"/>
                  <a:pt x="10930" y="1029"/>
                </a:cubicBezTo>
                <a:cubicBezTo>
                  <a:pt x="11133" y="791"/>
                  <a:pt x="11311" y="434"/>
                  <a:pt x="11133" y="184"/>
                </a:cubicBezTo>
                <a:cubicBezTo>
                  <a:pt x="11042" y="51"/>
                  <a:pt x="10889" y="0"/>
                  <a:pt x="107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6"/>
          <p:cNvSpPr/>
          <p:nvPr/>
        </p:nvSpPr>
        <p:spPr>
          <a:xfrm flipH="1" rot="10800000">
            <a:off x="0" y="4131909"/>
            <a:ext cx="1693368" cy="1011591"/>
          </a:xfrm>
          <a:custGeom>
            <a:rect b="b" l="l" r="r" t="t"/>
            <a:pathLst>
              <a:path extrusionOk="0" h="21694" w="36315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6"/>
          <p:cNvSpPr/>
          <p:nvPr/>
        </p:nvSpPr>
        <p:spPr>
          <a:xfrm rot="-1127788">
            <a:off x="8789833" y="2758469"/>
            <a:ext cx="554587" cy="1143119"/>
          </a:xfrm>
          <a:custGeom>
            <a:rect b="b" l="l" r="r" t="t"/>
            <a:pathLst>
              <a:path extrusionOk="0" h="17820" w="8645">
                <a:moveTo>
                  <a:pt x="1525" y="1"/>
                </a:moveTo>
                <a:cubicBezTo>
                  <a:pt x="1393" y="1"/>
                  <a:pt x="1263" y="33"/>
                  <a:pt x="1143" y="107"/>
                </a:cubicBezTo>
                <a:cubicBezTo>
                  <a:pt x="715" y="393"/>
                  <a:pt x="774" y="1048"/>
                  <a:pt x="965" y="1536"/>
                </a:cubicBezTo>
                <a:cubicBezTo>
                  <a:pt x="1370" y="2607"/>
                  <a:pt x="2084" y="3548"/>
                  <a:pt x="3322" y="4191"/>
                </a:cubicBezTo>
                <a:cubicBezTo>
                  <a:pt x="3584" y="4870"/>
                  <a:pt x="3846" y="5572"/>
                  <a:pt x="4084" y="6275"/>
                </a:cubicBezTo>
                <a:cubicBezTo>
                  <a:pt x="3441" y="5441"/>
                  <a:pt x="2560" y="4786"/>
                  <a:pt x="1584" y="4441"/>
                </a:cubicBezTo>
                <a:cubicBezTo>
                  <a:pt x="1399" y="4379"/>
                  <a:pt x="1195" y="4333"/>
                  <a:pt x="1001" y="4333"/>
                </a:cubicBezTo>
                <a:cubicBezTo>
                  <a:pt x="784" y="4333"/>
                  <a:pt x="580" y="4391"/>
                  <a:pt x="429" y="4548"/>
                </a:cubicBezTo>
                <a:cubicBezTo>
                  <a:pt x="227" y="4774"/>
                  <a:pt x="227" y="5132"/>
                  <a:pt x="358" y="5394"/>
                </a:cubicBezTo>
                <a:cubicBezTo>
                  <a:pt x="488" y="5667"/>
                  <a:pt x="727" y="5858"/>
                  <a:pt x="989" y="6036"/>
                </a:cubicBezTo>
                <a:cubicBezTo>
                  <a:pt x="1846" y="6644"/>
                  <a:pt x="2894" y="7013"/>
                  <a:pt x="4322" y="7049"/>
                </a:cubicBezTo>
                <a:cubicBezTo>
                  <a:pt x="4560" y="7822"/>
                  <a:pt x="4775" y="8596"/>
                  <a:pt x="4989" y="9370"/>
                </a:cubicBezTo>
                <a:cubicBezTo>
                  <a:pt x="4179" y="8251"/>
                  <a:pt x="2905" y="7477"/>
                  <a:pt x="1548" y="7299"/>
                </a:cubicBezTo>
                <a:cubicBezTo>
                  <a:pt x="1422" y="7281"/>
                  <a:pt x="1297" y="7270"/>
                  <a:pt x="1174" y="7270"/>
                </a:cubicBezTo>
                <a:cubicBezTo>
                  <a:pt x="960" y="7270"/>
                  <a:pt x="752" y="7303"/>
                  <a:pt x="548" y="7394"/>
                </a:cubicBezTo>
                <a:cubicBezTo>
                  <a:pt x="238" y="7537"/>
                  <a:pt x="0" y="7870"/>
                  <a:pt x="60" y="8192"/>
                </a:cubicBezTo>
                <a:cubicBezTo>
                  <a:pt x="119" y="8608"/>
                  <a:pt x="584" y="8834"/>
                  <a:pt x="989" y="8989"/>
                </a:cubicBezTo>
                <a:cubicBezTo>
                  <a:pt x="2203" y="9418"/>
                  <a:pt x="3489" y="9668"/>
                  <a:pt x="5120" y="9799"/>
                </a:cubicBezTo>
                <a:cubicBezTo>
                  <a:pt x="5394" y="10847"/>
                  <a:pt x="5608" y="11906"/>
                  <a:pt x="5822" y="12954"/>
                </a:cubicBezTo>
                <a:cubicBezTo>
                  <a:pt x="5477" y="12454"/>
                  <a:pt x="5108" y="11966"/>
                  <a:pt x="4644" y="11549"/>
                </a:cubicBezTo>
                <a:cubicBezTo>
                  <a:pt x="4037" y="10989"/>
                  <a:pt x="3275" y="10597"/>
                  <a:pt x="2453" y="10549"/>
                </a:cubicBezTo>
                <a:cubicBezTo>
                  <a:pt x="2403" y="10544"/>
                  <a:pt x="2353" y="10542"/>
                  <a:pt x="2303" y="10542"/>
                </a:cubicBezTo>
                <a:cubicBezTo>
                  <a:pt x="2089" y="10542"/>
                  <a:pt x="1872" y="10586"/>
                  <a:pt x="1679" y="10692"/>
                </a:cubicBezTo>
                <a:cubicBezTo>
                  <a:pt x="1441" y="10811"/>
                  <a:pt x="1262" y="11049"/>
                  <a:pt x="1250" y="11323"/>
                </a:cubicBezTo>
                <a:cubicBezTo>
                  <a:pt x="1239" y="11787"/>
                  <a:pt x="1703" y="12109"/>
                  <a:pt x="2096" y="12299"/>
                </a:cubicBezTo>
                <a:cubicBezTo>
                  <a:pt x="3310" y="12918"/>
                  <a:pt x="4584" y="13371"/>
                  <a:pt x="5894" y="13454"/>
                </a:cubicBezTo>
                <a:cubicBezTo>
                  <a:pt x="5953" y="13787"/>
                  <a:pt x="6013" y="14133"/>
                  <a:pt x="6061" y="14466"/>
                </a:cubicBezTo>
                <a:cubicBezTo>
                  <a:pt x="6227" y="15538"/>
                  <a:pt x="6346" y="16609"/>
                  <a:pt x="6430" y="17681"/>
                </a:cubicBezTo>
                <a:cubicBezTo>
                  <a:pt x="6436" y="17772"/>
                  <a:pt x="6516" y="17819"/>
                  <a:pt x="6591" y="17819"/>
                </a:cubicBezTo>
                <a:cubicBezTo>
                  <a:pt x="6664" y="17819"/>
                  <a:pt x="6733" y="17774"/>
                  <a:pt x="6727" y="17681"/>
                </a:cubicBezTo>
                <a:cubicBezTo>
                  <a:pt x="6561" y="15835"/>
                  <a:pt x="6311" y="13990"/>
                  <a:pt x="5942" y="12156"/>
                </a:cubicBezTo>
                <a:cubicBezTo>
                  <a:pt x="7156" y="11513"/>
                  <a:pt x="7989" y="10382"/>
                  <a:pt x="8466" y="9108"/>
                </a:cubicBezTo>
                <a:cubicBezTo>
                  <a:pt x="8573" y="8823"/>
                  <a:pt x="8644" y="8465"/>
                  <a:pt x="8454" y="8239"/>
                </a:cubicBezTo>
                <a:cubicBezTo>
                  <a:pt x="8360" y="8137"/>
                  <a:pt x="8204" y="8083"/>
                  <a:pt x="8041" y="8083"/>
                </a:cubicBezTo>
                <a:cubicBezTo>
                  <a:pt x="7976" y="8083"/>
                  <a:pt x="7910" y="8091"/>
                  <a:pt x="7847" y="8108"/>
                </a:cubicBezTo>
                <a:cubicBezTo>
                  <a:pt x="7620" y="8168"/>
                  <a:pt x="7442" y="8311"/>
                  <a:pt x="7275" y="8465"/>
                </a:cubicBezTo>
                <a:cubicBezTo>
                  <a:pt x="6418" y="9251"/>
                  <a:pt x="5894" y="10382"/>
                  <a:pt x="5822" y="11549"/>
                </a:cubicBezTo>
                <a:cubicBezTo>
                  <a:pt x="5632" y="10632"/>
                  <a:pt x="5406" y="9739"/>
                  <a:pt x="5168" y="8846"/>
                </a:cubicBezTo>
                <a:cubicBezTo>
                  <a:pt x="6644" y="8346"/>
                  <a:pt x="7454" y="6894"/>
                  <a:pt x="7716" y="5334"/>
                </a:cubicBezTo>
                <a:cubicBezTo>
                  <a:pt x="7775" y="4953"/>
                  <a:pt x="7739" y="4441"/>
                  <a:pt x="7370" y="4274"/>
                </a:cubicBezTo>
                <a:cubicBezTo>
                  <a:pt x="7304" y="4248"/>
                  <a:pt x="7235" y="4236"/>
                  <a:pt x="7165" y="4236"/>
                </a:cubicBezTo>
                <a:cubicBezTo>
                  <a:pt x="6984" y="4236"/>
                  <a:pt x="6798" y="4314"/>
                  <a:pt x="6644" y="4417"/>
                </a:cubicBezTo>
                <a:cubicBezTo>
                  <a:pt x="5942" y="4846"/>
                  <a:pt x="5489" y="5620"/>
                  <a:pt x="5287" y="6406"/>
                </a:cubicBezTo>
                <a:cubicBezTo>
                  <a:pt x="5108" y="7120"/>
                  <a:pt x="5096" y="7846"/>
                  <a:pt x="5096" y="8596"/>
                </a:cubicBezTo>
                <a:cubicBezTo>
                  <a:pt x="4894" y="7894"/>
                  <a:pt x="4691" y="7215"/>
                  <a:pt x="4465" y="6525"/>
                </a:cubicBezTo>
                <a:cubicBezTo>
                  <a:pt x="4203" y="5703"/>
                  <a:pt x="3906" y="4893"/>
                  <a:pt x="3584" y="4084"/>
                </a:cubicBezTo>
                <a:cubicBezTo>
                  <a:pt x="3822" y="2810"/>
                  <a:pt x="3429" y="1417"/>
                  <a:pt x="2513" y="500"/>
                </a:cubicBezTo>
                <a:cubicBezTo>
                  <a:pt x="2252" y="231"/>
                  <a:pt x="1879" y="1"/>
                  <a:pt x="152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7"/>
          <p:cNvSpPr txBox="1"/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8" name="Google Shape;548;p47"/>
          <p:cNvSpPr/>
          <p:nvPr/>
        </p:nvSpPr>
        <p:spPr>
          <a:xfrm flipH="1" rot="10800000">
            <a:off x="50" y="16"/>
            <a:ext cx="9144142" cy="211656"/>
          </a:xfrm>
          <a:custGeom>
            <a:rect b="b" l="l" r="r" t="t"/>
            <a:pathLst>
              <a:path extrusionOk="0" h="21272" w="131613">
                <a:moveTo>
                  <a:pt x="37604" y="1"/>
                </a:moveTo>
                <a:cubicBezTo>
                  <a:pt x="25066" y="1"/>
                  <a:pt x="12521" y="624"/>
                  <a:pt x="0" y="1543"/>
                </a:cubicBezTo>
                <a:lnTo>
                  <a:pt x="0" y="21272"/>
                </a:lnTo>
                <a:lnTo>
                  <a:pt x="131612" y="21272"/>
                </a:lnTo>
                <a:lnTo>
                  <a:pt x="131612" y="6770"/>
                </a:lnTo>
                <a:cubicBezTo>
                  <a:pt x="131189" y="6773"/>
                  <a:pt x="130767" y="6774"/>
                  <a:pt x="130344" y="6774"/>
                </a:cubicBezTo>
                <a:cubicBezTo>
                  <a:pt x="106838" y="6774"/>
                  <a:pt x="83074" y="2288"/>
                  <a:pt x="59460" y="698"/>
                </a:cubicBezTo>
                <a:cubicBezTo>
                  <a:pt x="52181" y="212"/>
                  <a:pt x="44894" y="1"/>
                  <a:pt x="3760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7"/>
          <p:cNvSpPr/>
          <p:nvPr/>
        </p:nvSpPr>
        <p:spPr>
          <a:xfrm>
            <a:off x="50" y="4924166"/>
            <a:ext cx="9144142" cy="211656"/>
          </a:xfrm>
          <a:custGeom>
            <a:rect b="b" l="l" r="r" t="t"/>
            <a:pathLst>
              <a:path extrusionOk="0" h="21272" w="131613">
                <a:moveTo>
                  <a:pt x="37604" y="1"/>
                </a:moveTo>
                <a:cubicBezTo>
                  <a:pt x="25066" y="1"/>
                  <a:pt x="12521" y="624"/>
                  <a:pt x="0" y="1543"/>
                </a:cubicBezTo>
                <a:lnTo>
                  <a:pt x="0" y="21272"/>
                </a:lnTo>
                <a:lnTo>
                  <a:pt x="131612" y="21272"/>
                </a:lnTo>
                <a:lnTo>
                  <a:pt x="131612" y="6770"/>
                </a:lnTo>
                <a:cubicBezTo>
                  <a:pt x="131189" y="6773"/>
                  <a:pt x="130767" y="6774"/>
                  <a:pt x="130344" y="6774"/>
                </a:cubicBezTo>
                <a:cubicBezTo>
                  <a:pt x="106838" y="6774"/>
                  <a:pt x="83074" y="2288"/>
                  <a:pt x="59460" y="698"/>
                </a:cubicBezTo>
                <a:cubicBezTo>
                  <a:pt x="52181" y="212"/>
                  <a:pt x="44894" y="1"/>
                  <a:pt x="3760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8"/>
          <p:cNvSpPr/>
          <p:nvPr/>
        </p:nvSpPr>
        <p:spPr>
          <a:xfrm>
            <a:off x="5968925" y="100"/>
            <a:ext cx="3176700" cy="5143500"/>
          </a:xfrm>
          <a:prstGeom prst="rect">
            <a:avLst/>
          </a:pr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8"/>
          <p:cNvSpPr txBox="1"/>
          <p:nvPr>
            <p:ph type="title"/>
          </p:nvPr>
        </p:nvSpPr>
        <p:spPr>
          <a:xfrm>
            <a:off x="732300" y="1242800"/>
            <a:ext cx="3176700" cy="18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3" name="Google Shape;553;p48"/>
          <p:cNvSpPr txBox="1"/>
          <p:nvPr>
            <p:ph idx="1" type="subTitle"/>
          </p:nvPr>
        </p:nvSpPr>
        <p:spPr>
          <a:xfrm>
            <a:off x="732300" y="3310025"/>
            <a:ext cx="31767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554" name="Google Shape;554;p48"/>
          <p:cNvSpPr/>
          <p:nvPr/>
        </p:nvSpPr>
        <p:spPr>
          <a:xfrm flipH="1" rot="5400000">
            <a:off x="3496187" y="2444956"/>
            <a:ext cx="5143056" cy="254032"/>
          </a:xfrm>
          <a:custGeom>
            <a:rect b="b" l="l" r="r" t="t"/>
            <a:pathLst>
              <a:path extrusionOk="0" h="8516" w="53984">
                <a:moveTo>
                  <a:pt x="46657" y="1"/>
                </a:moveTo>
                <a:cubicBezTo>
                  <a:pt x="46074" y="1"/>
                  <a:pt x="45488" y="51"/>
                  <a:pt x="44899" y="169"/>
                </a:cubicBezTo>
                <a:cubicBezTo>
                  <a:pt x="43542" y="431"/>
                  <a:pt x="42387" y="1407"/>
                  <a:pt x="41470" y="2038"/>
                </a:cubicBezTo>
                <a:cubicBezTo>
                  <a:pt x="39232" y="3574"/>
                  <a:pt x="37029" y="4872"/>
                  <a:pt x="33612" y="5336"/>
                </a:cubicBezTo>
                <a:cubicBezTo>
                  <a:pt x="32989" y="5416"/>
                  <a:pt x="32472" y="5460"/>
                  <a:pt x="31980" y="5460"/>
                </a:cubicBezTo>
                <a:cubicBezTo>
                  <a:pt x="31371" y="5460"/>
                  <a:pt x="30802" y="5392"/>
                  <a:pt x="30123" y="5241"/>
                </a:cubicBezTo>
                <a:cubicBezTo>
                  <a:pt x="29750" y="5162"/>
                  <a:pt x="28846" y="5072"/>
                  <a:pt x="27839" y="5072"/>
                </a:cubicBezTo>
                <a:cubicBezTo>
                  <a:pt x="26724" y="5072"/>
                  <a:pt x="25482" y="5182"/>
                  <a:pt x="24694" y="5538"/>
                </a:cubicBezTo>
                <a:cubicBezTo>
                  <a:pt x="23539" y="6071"/>
                  <a:pt x="22016" y="6265"/>
                  <a:pt x="20469" y="6265"/>
                </a:cubicBezTo>
                <a:cubicBezTo>
                  <a:pt x="19146" y="6265"/>
                  <a:pt x="17804" y="6123"/>
                  <a:pt x="16657" y="5931"/>
                </a:cubicBezTo>
                <a:cubicBezTo>
                  <a:pt x="14636" y="5589"/>
                  <a:pt x="12849" y="5387"/>
                  <a:pt x="11110" y="5387"/>
                </a:cubicBezTo>
                <a:cubicBezTo>
                  <a:pt x="8793" y="5387"/>
                  <a:pt x="6562" y="5746"/>
                  <a:pt x="3977" y="6610"/>
                </a:cubicBezTo>
                <a:cubicBezTo>
                  <a:pt x="2417" y="7134"/>
                  <a:pt x="1179" y="7801"/>
                  <a:pt x="0" y="8515"/>
                </a:cubicBezTo>
                <a:lnTo>
                  <a:pt x="53983" y="8515"/>
                </a:lnTo>
                <a:lnTo>
                  <a:pt x="53983" y="1574"/>
                </a:lnTo>
                <a:cubicBezTo>
                  <a:pt x="51696" y="973"/>
                  <a:pt x="49211" y="1"/>
                  <a:pt x="466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5" name="Google Shape;555;p48"/>
          <p:cNvGrpSpPr/>
          <p:nvPr/>
        </p:nvGrpSpPr>
        <p:grpSpPr>
          <a:xfrm>
            <a:off x="7055593" y="4506580"/>
            <a:ext cx="1476421" cy="195029"/>
            <a:chOff x="213125" y="197550"/>
            <a:chExt cx="1737375" cy="229500"/>
          </a:xfrm>
        </p:grpSpPr>
        <p:cxnSp>
          <p:nvCxnSpPr>
            <p:cNvPr id="556" name="Google Shape;556;p48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7" name="Google Shape;557;p48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8" name="Google Shape;558;p48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" name="Google Shape;559;p48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0" name="Google Shape;560;p48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48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48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48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48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48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6" name="Google Shape;566;p48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7" name="Google Shape;567;p48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9"/>
          <p:cNvSpPr txBox="1"/>
          <p:nvPr>
            <p:ph type="title"/>
          </p:nvPr>
        </p:nvSpPr>
        <p:spPr>
          <a:xfrm>
            <a:off x="1829400" y="1476375"/>
            <a:ext cx="5485800" cy="22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70" name="Google Shape;570;p49"/>
          <p:cNvSpPr/>
          <p:nvPr/>
        </p:nvSpPr>
        <p:spPr>
          <a:xfrm flipH="1" rot="5400000">
            <a:off x="944594" y="2800194"/>
            <a:ext cx="1398787" cy="3287825"/>
          </a:xfrm>
          <a:custGeom>
            <a:rect b="b" l="l" r="r" t="t"/>
            <a:pathLst>
              <a:path extrusionOk="0" h="42887" w="34148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1" name="Google Shape;571;p49"/>
          <p:cNvGrpSpPr/>
          <p:nvPr/>
        </p:nvGrpSpPr>
        <p:grpSpPr>
          <a:xfrm>
            <a:off x="3833789" y="4506580"/>
            <a:ext cx="1476421" cy="195029"/>
            <a:chOff x="213125" y="197550"/>
            <a:chExt cx="1737375" cy="229500"/>
          </a:xfrm>
        </p:grpSpPr>
        <p:cxnSp>
          <p:nvCxnSpPr>
            <p:cNvPr id="572" name="Google Shape;572;p49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Google Shape;573;p49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4" name="Google Shape;574;p49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5" name="Google Shape;575;p49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6" name="Google Shape;576;p49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7" name="Google Shape;577;p49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8" name="Google Shape;578;p49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p49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0" name="Google Shape;580;p49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1" name="Google Shape;581;p49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2" name="Google Shape;582;p49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3" name="Google Shape;583;p49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84" name="Google Shape;584;p49"/>
          <p:cNvSpPr/>
          <p:nvPr/>
        </p:nvSpPr>
        <p:spPr>
          <a:xfrm flipH="1">
            <a:off x="7594801" y="-3"/>
            <a:ext cx="1549198" cy="925466"/>
          </a:xfrm>
          <a:custGeom>
            <a:rect b="b" l="l" r="r" t="t"/>
            <a:pathLst>
              <a:path extrusionOk="0" h="21694" w="36315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5" name="Google Shape;585;p49"/>
          <p:cNvGrpSpPr/>
          <p:nvPr/>
        </p:nvGrpSpPr>
        <p:grpSpPr>
          <a:xfrm>
            <a:off x="3833789" y="441855"/>
            <a:ext cx="1476421" cy="195029"/>
            <a:chOff x="213125" y="197550"/>
            <a:chExt cx="1737375" cy="229500"/>
          </a:xfrm>
        </p:grpSpPr>
        <p:cxnSp>
          <p:nvCxnSpPr>
            <p:cNvPr id="586" name="Google Shape;586;p49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7" name="Google Shape;587;p49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8" name="Google Shape;588;p49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9" name="Google Shape;589;p49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0" name="Google Shape;590;p49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1" name="Google Shape;591;p49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2" name="Google Shape;592;p49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3" name="Google Shape;593;p49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4" name="Google Shape;594;p49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5" name="Google Shape;595;p49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6" name="Google Shape;596;p49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7" name="Google Shape;597;p49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0"/>
          <p:cNvSpPr txBox="1"/>
          <p:nvPr>
            <p:ph type="title"/>
          </p:nvPr>
        </p:nvSpPr>
        <p:spPr>
          <a:xfrm>
            <a:off x="1951200" y="490350"/>
            <a:ext cx="52416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00" name="Google Shape;600;p50"/>
          <p:cNvSpPr txBox="1"/>
          <p:nvPr>
            <p:ph idx="1" type="subTitle"/>
          </p:nvPr>
        </p:nvSpPr>
        <p:spPr>
          <a:xfrm>
            <a:off x="2236800" y="3680700"/>
            <a:ext cx="46704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601" name="Google Shape;601;p50"/>
          <p:cNvSpPr/>
          <p:nvPr/>
        </p:nvSpPr>
        <p:spPr>
          <a:xfrm flipH="1">
            <a:off x="298566" y="2611682"/>
            <a:ext cx="725665" cy="1632490"/>
          </a:xfrm>
          <a:custGeom>
            <a:rect b="b" l="l" r="r" t="t"/>
            <a:pathLst>
              <a:path extrusionOk="0" h="25449" w="11312">
                <a:moveTo>
                  <a:pt x="10726" y="0"/>
                </a:moveTo>
                <a:cubicBezTo>
                  <a:pt x="10611" y="0"/>
                  <a:pt x="10491" y="25"/>
                  <a:pt x="10383" y="65"/>
                </a:cubicBezTo>
                <a:cubicBezTo>
                  <a:pt x="9633" y="279"/>
                  <a:pt x="8990" y="803"/>
                  <a:pt x="8549" y="1434"/>
                </a:cubicBezTo>
                <a:cubicBezTo>
                  <a:pt x="8156" y="1946"/>
                  <a:pt x="7906" y="2565"/>
                  <a:pt x="7716" y="3184"/>
                </a:cubicBezTo>
                <a:cubicBezTo>
                  <a:pt x="7418" y="3613"/>
                  <a:pt x="7132" y="4065"/>
                  <a:pt x="6858" y="4506"/>
                </a:cubicBezTo>
                <a:cubicBezTo>
                  <a:pt x="7013" y="3732"/>
                  <a:pt x="7061" y="2934"/>
                  <a:pt x="6751" y="2220"/>
                </a:cubicBezTo>
                <a:cubicBezTo>
                  <a:pt x="6668" y="2053"/>
                  <a:pt x="6585" y="1886"/>
                  <a:pt x="6454" y="1767"/>
                </a:cubicBezTo>
                <a:cubicBezTo>
                  <a:pt x="6349" y="1680"/>
                  <a:pt x="6219" y="1625"/>
                  <a:pt x="6087" y="1625"/>
                </a:cubicBezTo>
                <a:cubicBezTo>
                  <a:pt x="6038" y="1625"/>
                  <a:pt x="5989" y="1632"/>
                  <a:pt x="5942" y="1648"/>
                </a:cubicBezTo>
                <a:cubicBezTo>
                  <a:pt x="5680" y="1731"/>
                  <a:pt x="5572" y="2041"/>
                  <a:pt x="5513" y="2303"/>
                </a:cubicBezTo>
                <a:cubicBezTo>
                  <a:pt x="5334" y="3196"/>
                  <a:pt x="5513" y="4136"/>
                  <a:pt x="6573" y="5006"/>
                </a:cubicBezTo>
                <a:cubicBezTo>
                  <a:pt x="6227" y="5601"/>
                  <a:pt x="5918" y="6196"/>
                  <a:pt x="5596" y="6803"/>
                </a:cubicBezTo>
                <a:cubicBezTo>
                  <a:pt x="5739" y="5970"/>
                  <a:pt x="5561" y="5089"/>
                  <a:pt x="5108" y="4386"/>
                </a:cubicBezTo>
                <a:cubicBezTo>
                  <a:pt x="5001" y="4244"/>
                  <a:pt x="4906" y="4089"/>
                  <a:pt x="4739" y="3994"/>
                </a:cubicBezTo>
                <a:cubicBezTo>
                  <a:pt x="4643" y="3927"/>
                  <a:pt x="4528" y="3888"/>
                  <a:pt x="4415" y="3888"/>
                </a:cubicBezTo>
                <a:cubicBezTo>
                  <a:pt x="4347" y="3888"/>
                  <a:pt x="4278" y="3902"/>
                  <a:pt x="4215" y="3934"/>
                </a:cubicBezTo>
                <a:cubicBezTo>
                  <a:pt x="3953" y="4053"/>
                  <a:pt x="3858" y="4386"/>
                  <a:pt x="3858" y="4684"/>
                </a:cubicBezTo>
                <a:cubicBezTo>
                  <a:pt x="3846" y="5637"/>
                  <a:pt x="4263" y="6589"/>
                  <a:pt x="5346" y="7339"/>
                </a:cubicBezTo>
                <a:cubicBezTo>
                  <a:pt x="5061" y="7946"/>
                  <a:pt x="4787" y="8554"/>
                  <a:pt x="4525" y="9185"/>
                </a:cubicBezTo>
                <a:cubicBezTo>
                  <a:pt x="4560" y="8732"/>
                  <a:pt x="4560" y="8280"/>
                  <a:pt x="4453" y="7839"/>
                </a:cubicBezTo>
                <a:cubicBezTo>
                  <a:pt x="4310" y="7149"/>
                  <a:pt x="3918" y="6458"/>
                  <a:pt x="3310" y="6101"/>
                </a:cubicBezTo>
                <a:cubicBezTo>
                  <a:pt x="3192" y="6042"/>
                  <a:pt x="3063" y="5983"/>
                  <a:pt x="2938" y="5983"/>
                </a:cubicBezTo>
                <a:cubicBezTo>
                  <a:pt x="2886" y="5983"/>
                  <a:pt x="2835" y="5993"/>
                  <a:pt x="2786" y="6018"/>
                </a:cubicBezTo>
                <a:cubicBezTo>
                  <a:pt x="2596" y="6101"/>
                  <a:pt x="2536" y="6375"/>
                  <a:pt x="2524" y="6577"/>
                </a:cubicBezTo>
                <a:cubicBezTo>
                  <a:pt x="2465" y="7780"/>
                  <a:pt x="3001" y="8994"/>
                  <a:pt x="4263" y="9851"/>
                </a:cubicBezTo>
                <a:cubicBezTo>
                  <a:pt x="4084" y="10304"/>
                  <a:pt x="3918" y="10756"/>
                  <a:pt x="3775" y="11221"/>
                </a:cubicBezTo>
                <a:cubicBezTo>
                  <a:pt x="3679" y="11471"/>
                  <a:pt x="3608" y="11733"/>
                  <a:pt x="3513" y="11983"/>
                </a:cubicBezTo>
                <a:cubicBezTo>
                  <a:pt x="3429" y="10875"/>
                  <a:pt x="2775" y="9840"/>
                  <a:pt x="1810" y="9304"/>
                </a:cubicBezTo>
                <a:cubicBezTo>
                  <a:pt x="1617" y="9202"/>
                  <a:pt x="1415" y="9118"/>
                  <a:pt x="1211" y="9118"/>
                </a:cubicBezTo>
                <a:cubicBezTo>
                  <a:pt x="1177" y="9118"/>
                  <a:pt x="1142" y="9120"/>
                  <a:pt x="1108" y="9125"/>
                </a:cubicBezTo>
                <a:cubicBezTo>
                  <a:pt x="774" y="9173"/>
                  <a:pt x="512" y="9470"/>
                  <a:pt x="453" y="9780"/>
                </a:cubicBezTo>
                <a:cubicBezTo>
                  <a:pt x="381" y="10101"/>
                  <a:pt x="477" y="10447"/>
                  <a:pt x="655" y="10721"/>
                </a:cubicBezTo>
                <a:cubicBezTo>
                  <a:pt x="834" y="10994"/>
                  <a:pt x="1108" y="11209"/>
                  <a:pt x="1370" y="11399"/>
                </a:cubicBezTo>
                <a:cubicBezTo>
                  <a:pt x="1846" y="11745"/>
                  <a:pt x="2370" y="12006"/>
                  <a:pt x="3394" y="12340"/>
                </a:cubicBezTo>
                <a:cubicBezTo>
                  <a:pt x="3144" y="13126"/>
                  <a:pt x="2917" y="13935"/>
                  <a:pt x="2715" y="14733"/>
                </a:cubicBezTo>
                <a:cubicBezTo>
                  <a:pt x="2644" y="13995"/>
                  <a:pt x="2263" y="13257"/>
                  <a:pt x="1703" y="12768"/>
                </a:cubicBezTo>
                <a:cubicBezTo>
                  <a:pt x="1512" y="12602"/>
                  <a:pt x="1298" y="12459"/>
                  <a:pt x="1060" y="12399"/>
                </a:cubicBezTo>
                <a:cubicBezTo>
                  <a:pt x="982" y="12380"/>
                  <a:pt x="899" y="12369"/>
                  <a:pt x="816" y="12369"/>
                </a:cubicBezTo>
                <a:cubicBezTo>
                  <a:pt x="645" y="12369"/>
                  <a:pt x="474" y="12414"/>
                  <a:pt x="346" y="12518"/>
                </a:cubicBezTo>
                <a:cubicBezTo>
                  <a:pt x="84" y="12721"/>
                  <a:pt x="0" y="13102"/>
                  <a:pt x="84" y="13423"/>
                </a:cubicBezTo>
                <a:cubicBezTo>
                  <a:pt x="155" y="13757"/>
                  <a:pt x="346" y="14019"/>
                  <a:pt x="572" y="14269"/>
                </a:cubicBezTo>
                <a:cubicBezTo>
                  <a:pt x="1003" y="14776"/>
                  <a:pt x="1503" y="15224"/>
                  <a:pt x="2337" y="15224"/>
                </a:cubicBezTo>
                <a:cubicBezTo>
                  <a:pt x="2424" y="15224"/>
                  <a:pt x="2514" y="15219"/>
                  <a:pt x="2608" y="15209"/>
                </a:cubicBezTo>
                <a:lnTo>
                  <a:pt x="2608" y="15209"/>
                </a:lnTo>
                <a:cubicBezTo>
                  <a:pt x="2203" y="16852"/>
                  <a:pt x="1882" y="18495"/>
                  <a:pt x="1608" y="20150"/>
                </a:cubicBezTo>
                <a:cubicBezTo>
                  <a:pt x="1334" y="21877"/>
                  <a:pt x="1120" y="23615"/>
                  <a:pt x="941" y="25341"/>
                </a:cubicBezTo>
                <a:cubicBezTo>
                  <a:pt x="934" y="25408"/>
                  <a:pt x="991" y="25448"/>
                  <a:pt x="1044" y="25448"/>
                </a:cubicBezTo>
                <a:cubicBezTo>
                  <a:pt x="1086" y="25448"/>
                  <a:pt x="1126" y="25423"/>
                  <a:pt x="1131" y="25365"/>
                </a:cubicBezTo>
                <a:cubicBezTo>
                  <a:pt x="1453" y="22305"/>
                  <a:pt x="1882" y="19257"/>
                  <a:pt x="2548" y="16269"/>
                </a:cubicBezTo>
                <a:cubicBezTo>
                  <a:pt x="2715" y="15507"/>
                  <a:pt x="2905" y="14769"/>
                  <a:pt x="3120" y="14019"/>
                </a:cubicBezTo>
                <a:cubicBezTo>
                  <a:pt x="3168" y="14020"/>
                  <a:pt x="3216" y="14021"/>
                  <a:pt x="3264" y="14021"/>
                </a:cubicBezTo>
                <a:cubicBezTo>
                  <a:pt x="4641" y="14021"/>
                  <a:pt x="5960" y="13364"/>
                  <a:pt x="6846" y="12340"/>
                </a:cubicBezTo>
                <a:cubicBezTo>
                  <a:pt x="7025" y="12149"/>
                  <a:pt x="7192" y="11876"/>
                  <a:pt x="7108" y="11625"/>
                </a:cubicBezTo>
                <a:cubicBezTo>
                  <a:pt x="7049" y="11459"/>
                  <a:pt x="6870" y="11352"/>
                  <a:pt x="6692" y="11328"/>
                </a:cubicBezTo>
                <a:cubicBezTo>
                  <a:pt x="6648" y="11319"/>
                  <a:pt x="6604" y="11315"/>
                  <a:pt x="6561" y="11315"/>
                </a:cubicBezTo>
                <a:cubicBezTo>
                  <a:pt x="6426" y="11315"/>
                  <a:pt x="6291" y="11351"/>
                  <a:pt x="6156" y="11387"/>
                </a:cubicBezTo>
                <a:cubicBezTo>
                  <a:pt x="4846" y="11745"/>
                  <a:pt x="3715" y="12697"/>
                  <a:pt x="3132" y="13935"/>
                </a:cubicBezTo>
                <a:cubicBezTo>
                  <a:pt x="3382" y="12995"/>
                  <a:pt x="3667" y="12066"/>
                  <a:pt x="3989" y="11161"/>
                </a:cubicBezTo>
                <a:cubicBezTo>
                  <a:pt x="4153" y="11173"/>
                  <a:pt x="4316" y="11179"/>
                  <a:pt x="4478" y="11179"/>
                </a:cubicBezTo>
                <a:cubicBezTo>
                  <a:pt x="5642" y="11179"/>
                  <a:pt x="6739" y="10880"/>
                  <a:pt x="7680" y="10316"/>
                </a:cubicBezTo>
                <a:cubicBezTo>
                  <a:pt x="7835" y="10221"/>
                  <a:pt x="7978" y="10125"/>
                  <a:pt x="8073" y="9971"/>
                </a:cubicBezTo>
                <a:cubicBezTo>
                  <a:pt x="8156" y="9828"/>
                  <a:pt x="8192" y="9613"/>
                  <a:pt x="8073" y="9482"/>
                </a:cubicBezTo>
                <a:cubicBezTo>
                  <a:pt x="7966" y="9351"/>
                  <a:pt x="7775" y="9316"/>
                  <a:pt x="7597" y="9316"/>
                </a:cubicBezTo>
                <a:cubicBezTo>
                  <a:pt x="7545" y="9314"/>
                  <a:pt x="7494" y="9313"/>
                  <a:pt x="7443" y="9313"/>
                </a:cubicBezTo>
                <a:cubicBezTo>
                  <a:pt x="6196" y="9313"/>
                  <a:pt x="4955" y="9865"/>
                  <a:pt x="4132" y="10780"/>
                </a:cubicBezTo>
                <a:cubicBezTo>
                  <a:pt x="4382" y="10066"/>
                  <a:pt x="4668" y="9363"/>
                  <a:pt x="4941" y="8673"/>
                </a:cubicBezTo>
                <a:cubicBezTo>
                  <a:pt x="5419" y="8820"/>
                  <a:pt x="5901" y="8887"/>
                  <a:pt x="6380" y="8887"/>
                </a:cubicBezTo>
                <a:cubicBezTo>
                  <a:pt x="7213" y="8887"/>
                  <a:pt x="8035" y="8684"/>
                  <a:pt x="8799" y="8351"/>
                </a:cubicBezTo>
                <a:cubicBezTo>
                  <a:pt x="8990" y="8280"/>
                  <a:pt x="9192" y="8173"/>
                  <a:pt x="9323" y="8018"/>
                </a:cubicBezTo>
                <a:cubicBezTo>
                  <a:pt x="9454" y="7863"/>
                  <a:pt x="9525" y="7637"/>
                  <a:pt x="9442" y="7446"/>
                </a:cubicBezTo>
                <a:cubicBezTo>
                  <a:pt x="9323" y="7208"/>
                  <a:pt x="9013" y="7125"/>
                  <a:pt x="8740" y="7113"/>
                </a:cubicBezTo>
                <a:cubicBezTo>
                  <a:pt x="8665" y="7110"/>
                  <a:pt x="8591" y="7108"/>
                  <a:pt x="8517" y="7108"/>
                </a:cubicBezTo>
                <a:cubicBezTo>
                  <a:pt x="7234" y="7108"/>
                  <a:pt x="5959" y="7592"/>
                  <a:pt x="5025" y="8470"/>
                </a:cubicBezTo>
                <a:lnTo>
                  <a:pt x="5418" y="7577"/>
                </a:lnTo>
                <a:cubicBezTo>
                  <a:pt x="5584" y="7232"/>
                  <a:pt x="5751" y="6911"/>
                  <a:pt x="5918" y="6565"/>
                </a:cubicBezTo>
                <a:cubicBezTo>
                  <a:pt x="7418" y="6553"/>
                  <a:pt x="8656" y="6565"/>
                  <a:pt x="9811" y="6161"/>
                </a:cubicBezTo>
                <a:cubicBezTo>
                  <a:pt x="10097" y="6053"/>
                  <a:pt x="10418" y="5863"/>
                  <a:pt x="10395" y="5565"/>
                </a:cubicBezTo>
                <a:cubicBezTo>
                  <a:pt x="10359" y="5268"/>
                  <a:pt x="10002" y="5125"/>
                  <a:pt x="9704" y="5077"/>
                </a:cubicBezTo>
                <a:cubicBezTo>
                  <a:pt x="9532" y="5055"/>
                  <a:pt x="9359" y="5044"/>
                  <a:pt x="9186" y="5044"/>
                </a:cubicBezTo>
                <a:cubicBezTo>
                  <a:pt x="7956" y="5044"/>
                  <a:pt x="6723" y="5590"/>
                  <a:pt x="5930" y="6530"/>
                </a:cubicBezTo>
                <a:cubicBezTo>
                  <a:pt x="6287" y="5839"/>
                  <a:pt x="6668" y="5137"/>
                  <a:pt x="7085" y="4470"/>
                </a:cubicBezTo>
                <a:cubicBezTo>
                  <a:pt x="7575" y="4657"/>
                  <a:pt x="8071" y="4732"/>
                  <a:pt x="8566" y="4732"/>
                </a:cubicBezTo>
                <a:cubicBezTo>
                  <a:pt x="9080" y="4732"/>
                  <a:pt x="9593" y="4651"/>
                  <a:pt x="10097" y="4529"/>
                </a:cubicBezTo>
                <a:cubicBezTo>
                  <a:pt x="10287" y="4482"/>
                  <a:pt x="10502" y="4422"/>
                  <a:pt x="10656" y="4303"/>
                </a:cubicBezTo>
                <a:cubicBezTo>
                  <a:pt x="10823" y="4184"/>
                  <a:pt x="10954" y="3994"/>
                  <a:pt x="10954" y="3791"/>
                </a:cubicBezTo>
                <a:cubicBezTo>
                  <a:pt x="10978" y="3577"/>
                  <a:pt x="10811" y="3374"/>
                  <a:pt x="10621" y="3291"/>
                </a:cubicBezTo>
                <a:cubicBezTo>
                  <a:pt x="10450" y="3211"/>
                  <a:pt x="10270" y="3181"/>
                  <a:pt x="10082" y="3181"/>
                </a:cubicBezTo>
                <a:cubicBezTo>
                  <a:pt x="10047" y="3181"/>
                  <a:pt x="10013" y="3182"/>
                  <a:pt x="9978" y="3184"/>
                </a:cubicBezTo>
                <a:cubicBezTo>
                  <a:pt x="8966" y="3196"/>
                  <a:pt x="7966" y="3601"/>
                  <a:pt x="7227" y="4303"/>
                </a:cubicBezTo>
                <a:cubicBezTo>
                  <a:pt x="7406" y="4005"/>
                  <a:pt x="7597" y="3720"/>
                  <a:pt x="7787" y="3422"/>
                </a:cubicBezTo>
                <a:cubicBezTo>
                  <a:pt x="9013" y="2696"/>
                  <a:pt x="10109" y="1993"/>
                  <a:pt x="10930" y="1029"/>
                </a:cubicBezTo>
                <a:cubicBezTo>
                  <a:pt x="11133" y="791"/>
                  <a:pt x="11311" y="434"/>
                  <a:pt x="11133" y="184"/>
                </a:cubicBezTo>
                <a:cubicBezTo>
                  <a:pt x="11042" y="51"/>
                  <a:pt x="10889" y="0"/>
                  <a:pt x="107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2" name="Google Shape;602;p50"/>
          <p:cNvGrpSpPr/>
          <p:nvPr/>
        </p:nvGrpSpPr>
        <p:grpSpPr>
          <a:xfrm flipH="1">
            <a:off x="1150632" y="2949547"/>
            <a:ext cx="554577" cy="1143108"/>
            <a:chOff x="7068114" y="1298547"/>
            <a:chExt cx="554577" cy="1143108"/>
          </a:xfrm>
        </p:grpSpPr>
        <p:sp>
          <p:nvSpPr>
            <p:cNvPr id="603" name="Google Shape;603;p50"/>
            <p:cNvSpPr/>
            <p:nvPr/>
          </p:nvSpPr>
          <p:spPr>
            <a:xfrm>
              <a:off x="7330102" y="1362053"/>
              <a:ext cx="114636" cy="342868"/>
            </a:xfrm>
            <a:custGeom>
              <a:rect b="b" l="l" r="r" t="t"/>
              <a:pathLst>
                <a:path extrusionOk="0" h="5345" w="1787">
                  <a:moveTo>
                    <a:pt x="881" y="0"/>
                  </a:moveTo>
                  <a:cubicBezTo>
                    <a:pt x="849" y="0"/>
                    <a:pt x="818" y="3"/>
                    <a:pt x="786" y="10"/>
                  </a:cubicBezTo>
                  <a:cubicBezTo>
                    <a:pt x="488" y="93"/>
                    <a:pt x="357" y="451"/>
                    <a:pt x="298" y="760"/>
                  </a:cubicBezTo>
                  <a:cubicBezTo>
                    <a:pt x="0" y="2260"/>
                    <a:pt x="24" y="3844"/>
                    <a:pt x="381" y="5344"/>
                  </a:cubicBezTo>
                  <a:cubicBezTo>
                    <a:pt x="1429" y="4261"/>
                    <a:pt x="1786" y="2558"/>
                    <a:pt x="1584" y="939"/>
                  </a:cubicBezTo>
                  <a:cubicBezTo>
                    <a:pt x="1560" y="713"/>
                    <a:pt x="1512" y="474"/>
                    <a:pt x="1381" y="284"/>
                  </a:cubicBezTo>
                  <a:cubicBezTo>
                    <a:pt x="1269" y="120"/>
                    <a:pt x="1077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0"/>
            <p:cNvSpPr/>
            <p:nvPr/>
          </p:nvSpPr>
          <p:spPr>
            <a:xfrm>
              <a:off x="7068114" y="1298547"/>
              <a:ext cx="554577" cy="1143108"/>
            </a:xfrm>
            <a:custGeom>
              <a:rect b="b" l="l" r="r" t="t"/>
              <a:pathLst>
                <a:path extrusionOk="0" h="17820" w="8645">
                  <a:moveTo>
                    <a:pt x="1525" y="1"/>
                  </a:moveTo>
                  <a:cubicBezTo>
                    <a:pt x="1393" y="1"/>
                    <a:pt x="1263" y="33"/>
                    <a:pt x="1143" y="107"/>
                  </a:cubicBezTo>
                  <a:cubicBezTo>
                    <a:pt x="715" y="393"/>
                    <a:pt x="774" y="1048"/>
                    <a:pt x="965" y="1536"/>
                  </a:cubicBezTo>
                  <a:cubicBezTo>
                    <a:pt x="1370" y="2607"/>
                    <a:pt x="2084" y="3548"/>
                    <a:pt x="3322" y="4191"/>
                  </a:cubicBezTo>
                  <a:cubicBezTo>
                    <a:pt x="3584" y="4870"/>
                    <a:pt x="3846" y="5572"/>
                    <a:pt x="4084" y="6275"/>
                  </a:cubicBezTo>
                  <a:cubicBezTo>
                    <a:pt x="3441" y="5441"/>
                    <a:pt x="2560" y="4786"/>
                    <a:pt x="1584" y="4441"/>
                  </a:cubicBezTo>
                  <a:cubicBezTo>
                    <a:pt x="1399" y="4379"/>
                    <a:pt x="1195" y="4333"/>
                    <a:pt x="1001" y="4333"/>
                  </a:cubicBezTo>
                  <a:cubicBezTo>
                    <a:pt x="784" y="4333"/>
                    <a:pt x="580" y="4391"/>
                    <a:pt x="429" y="4548"/>
                  </a:cubicBezTo>
                  <a:cubicBezTo>
                    <a:pt x="227" y="4774"/>
                    <a:pt x="227" y="5132"/>
                    <a:pt x="358" y="5394"/>
                  </a:cubicBezTo>
                  <a:cubicBezTo>
                    <a:pt x="488" y="5667"/>
                    <a:pt x="727" y="5858"/>
                    <a:pt x="989" y="6036"/>
                  </a:cubicBezTo>
                  <a:cubicBezTo>
                    <a:pt x="1846" y="6644"/>
                    <a:pt x="2894" y="7013"/>
                    <a:pt x="4322" y="7049"/>
                  </a:cubicBezTo>
                  <a:cubicBezTo>
                    <a:pt x="4560" y="7822"/>
                    <a:pt x="4775" y="8596"/>
                    <a:pt x="4989" y="9370"/>
                  </a:cubicBezTo>
                  <a:cubicBezTo>
                    <a:pt x="4179" y="8251"/>
                    <a:pt x="2905" y="7477"/>
                    <a:pt x="1548" y="7299"/>
                  </a:cubicBezTo>
                  <a:cubicBezTo>
                    <a:pt x="1422" y="7281"/>
                    <a:pt x="1297" y="7270"/>
                    <a:pt x="1174" y="7270"/>
                  </a:cubicBezTo>
                  <a:cubicBezTo>
                    <a:pt x="960" y="7270"/>
                    <a:pt x="752" y="7303"/>
                    <a:pt x="548" y="7394"/>
                  </a:cubicBezTo>
                  <a:cubicBezTo>
                    <a:pt x="238" y="7537"/>
                    <a:pt x="0" y="7870"/>
                    <a:pt x="60" y="8192"/>
                  </a:cubicBezTo>
                  <a:cubicBezTo>
                    <a:pt x="119" y="8608"/>
                    <a:pt x="584" y="8834"/>
                    <a:pt x="989" y="8989"/>
                  </a:cubicBezTo>
                  <a:cubicBezTo>
                    <a:pt x="2203" y="9418"/>
                    <a:pt x="3489" y="9668"/>
                    <a:pt x="5120" y="9799"/>
                  </a:cubicBezTo>
                  <a:cubicBezTo>
                    <a:pt x="5394" y="10847"/>
                    <a:pt x="5608" y="11906"/>
                    <a:pt x="5822" y="12954"/>
                  </a:cubicBezTo>
                  <a:cubicBezTo>
                    <a:pt x="5477" y="12454"/>
                    <a:pt x="5108" y="11966"/>
                    <a:pt x="4644" y="11549"/>
                  </a:cubicBezTo>
                  <a:cubicBezTo>
                    <a:pt x="4037" y="10989"/>
                    <a:pt x="3275" y="10597"/>
                    <a:pt x="2453" y="10549"/>
                  </a:cubicBezTo>
                  <a:cubicBezTo>
                    <a:pt x="2403" y="10544"/>
                    <a:pt x="2353" y="10542"/>
                    <a:pt x="2303" y="10542"/>
                  </a:cubicBezTo>
                  <a:cubicBezTo>
                    <a:pt x="2089" y="10542"/>
                    <a:pt x="1872" y="10586"/>
                    <a:pt x="1679" y="10692"/>
                  </a:cubicBezTo>
                  <a:cubicBezTo>
                    <a:pt x="1441" y="10811"/>
                    <a:pt x="1262" y="11049"/>
                    <a:pt x="1250" y="11323"/>
                  </a:cubicBezTo>
                  <a:cubicBezTo>
                    <a:pt x="1239" y="11787"/>
                    <a:pt x="1703" y="12109"/>
                    <a:pt x="2096" y="12299"/>
                  </a:cubicBezTo>
                  <a:cubicBezTo>
                    <a:pt x="3310" y="12918"/>
                    <a:pt x="4584" y="13371"/>
                    <a:pt x="5894" y="13454"/>
                  </a:cubicBezTo>
                  <a:cubicBezTo>
                    <a:pt x="5953" y="13787"/>
                    <a:pt x="6013" y="14133"/>
                    <a:pt x="6061" y="14466"/>
                  </a:cubicBezTo>
                  <a:cubicBezTo>
                    <a:pt x="6227" y="15538"/>
                    <a:pt x="6346" y="16609"/>
                    <a:pt x="6430" y="17681"/>
                  </a:cubicBezTo>
                  <a:cubicBezTo>
                    <a:pt x="6436" y="17772"/>
                    <a:pt x="6516" y="17819"/>
                    <a:pt x="6591" y="17819"/>
                  </a:cubicBezTo>
                  <a:cubicBezTo>
                    <a:pt x="6664" y="17819"/>
                    <a:pt x="6733" y="17774"/>
                    <a:pt x="6727" y="17681"/>
                  </a:cubicBezTo>
                  <a:cubicBezTo>
                    <a:pt x="6561" y="15835"/>
                    <a:pt x="6311" y="13990"/>
                    <a:pt x="5942" y="12156"/>
                  </a:cubicBezTo>
                  <a:cubicBezTo>
                    <a:pt x="7156" y="11513"/>
                    <a:pt x="7989" y="10382"/>
                    <a:pt x="8466" y="9108"/>
                  </a:cubicBezTo>
                  <a:cubicBezTo>
                    <a:pt x="8573" y="8823"/>
                    <a:pt x="8644" y="8465"/>
                    <a:pt x="8454" y="8239"/>
                  </a:cubicBezTo>
                  <a:cubicBezTo>
                    <a:pt x="8360" y="8137"/>
                    <a:pt x="8204" y="8083"/>
                    <a:pt x="8041" y="8083"/>
                  </a:cubicBezTo>
                  <a:cubicBezTo>
                    <a:pt x="7976" y="8083"/>
                    <a:pt x="7910" y="8091"/>
                    <a:pt x="7847" y="8108"/>
                  </a:cubicBezTo>
                  <a:cubicBezTo>
                    <a:pt x="7620" y="8168"/>
                    <a:pt x="7442" y="8311"/>
                    <a:pt x="7275" y="8465"/>
                  </a:cubicBezTo>
                  <a:cubicBezTo>
                    <a:pt x="6418" y="9251"/>
                    <a:pt x="5894" y="10382"/>
                    <a:pt x="5822" y="11549"/>
                  </a:cubicBezTo>
                  <a:cubicBezTo>
                    <a:pt x="5632" y="10632"/>
                    <a:pt x="5406" y="9739"/>
                    <a:pt x="5168" y="8846"/>
                  </a:cubicBezTo>
                  <a:cubicBezTo>
                    <a:pt x="6644" y="8346"/>
                    <a:pt x="7454" y="6894"/>
                    <a:pt x="7716" y="5334"/>
                  </a:cubicBezTo>
                  <a:cubicBezTo>
                    <a:pt x="7775" y="4953"/>
                    <a:pt x="7739" y="4441"/>
                    <a:pt x="7370" y="4274"/>
                  </a:cubicBezTo>
                  <a:cubicBezTo>
                    <a:pt x="7304" y="4248"/>
                    <a:pt x="7235" y="4236"/>
                    <a:pt x="7165" y="4236"/>
                  </a:cubicBezTo>
                  <a:cubicBezTo>
                    <a:pt x="6984" y="4236"/>
                    <a:pt x="6798" y="4314"/>
                    <a:pt x="6644" y="4417"/>
                  </a:cubicBezTo>
                  <a:cubicBezTo>
                    <a:pt x="5942" y="4846"/>
                    <a:pt x="5489" y="5620"/>
                    <a:pt x="5287" y="6406"/>
                  </a:cubicBezTo>
                  <a:cubicBezTo>
                    <a:pt x="5108" y="7120"/>
                    <a:pt x="5096" y="7846"/>
                    <a:pt x="5096" y="8596"/>
                  </a:cubicBezTo>
                  <a:cubicBezTo>
                    <a:pt x="4894" y="7894"/>
                    <a:pt x="4691" y="7215"/>
                    <a:pt x="4465" y="6525"/>
                  </a:cubicBezTo>
                  <a:cubicBezTo>
                    <a:pt x="4203" y="5703"/>
                    <a:pt x="3906" y="4893"/>
                    <a:pt x="3584" y="4084"/>
                  </a:cubicBezTo>
                  <a:cubicBezTo>
                    <a:pt x="3822" y="2810"/>
                    <a:pt x="3429" y="1417"/>
                    <a:pt x="2513" y="500"/>
                  </a:cubicBezTo>
                  <a:cubicBezTo>
                    <a:pt x="2252" y="231"/>
                    <a:pt x="1879" y="1"/>
                    <a:pt x="1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" name="Google Shape;605;p50"/>
          <p:cNvGrpSpPr/>
          <p:nvPr/>
        </p:nvGrpSpPr>
        <p:grpSpPr>
          <a:xfrm>
            <a:off x="-587990" y="3697282"/>
            <a:ext cx="2360181" cy="1446460"/>
            <a:chOff x="7020722" y="3595000"/>
            <a:chExt cx="2002699" cy="1227270"/>
          </a:xfrm>
        </p:grpSpPr>
        <p:sp>
          <p:nvSpPr>
            <p:cNvPr id="606" name="Google Shape;606;p50"/>
            <p:cNvSpPr/>
            <p:nvPr/>
          </p:nvSpPr>
          <p:spPr>
            <a:xfrm>
              <a:off x="7020722" y="3595000"/>
              <a:ext cx="2002699" cy="1227270"/>
            </a:xfrm>
            <a:custGeom>
              <a:rect b="b" l="l" r="r" t="t"/>
              <a:pathLst>
                <a:path extrusionOk="0" h="19132" w="31219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0"/>
            <p:cNvSpPr/>
            <p:nvPr/>
          </p:nvSpPr>
          <p:spPr>
            <a:xfrm>
              <a:off x="8074835" y="3846971"/>
              <a:ext cx="560414" cy="974978"/>
            </a:xfrm>
            <a:custGeom>
              <a:rect b="b" l="l" r="r" t="t"/>
              <a:pathLst>
                <a:path extrusionOk="0" h="15199" w="8736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0"/>
            <p:cNvSpPr/>
            <p:nvPr/>
          </p:nvSpPr>
          <p:spPr>
            <a:xfrm>
              <a:off x="7233251" y="4046791"/>
              <a:ext cx="502230" cy="774068"/>
            </a:xfrm>
            <a:custGeom>
              <a:rect b="b" l="l" r="r" t="t"/>
              <a:pathLst>
                <a:path extrusionOk="0" h="12067" w="7829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9" name="Google Shape;609;p50"/>
          <p:cNvSpPr/>
          <p:nvPr/>
        </p:nvSpPr>
        <p:spPr>
          <a:xfrm rot="5400000">
            <a:off x="666919" y="-666795"/>
            <a:ext cx="987560" cy="2321152"/>
          </a:xfrm>
          <a:custGeom>
            <a:rect b="b" l="l" r="r" t="t"/>
            <a:pathLst>
              <a:path extrusionOk="0" h="42887" w="34148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0"/>
          <p:cNvSpPr/>
          <p:nvPr/>
        </p:nvSpPr>
        <p:spPr>
          <a:xfrm flipH="1" rot="-5400000">
            <a:off x="7489644" y="-666795"/>
            <a:ext cx="987560" cy="2321152"/>
          </a:xfrm>
          <a:custGeom>
            <a:rect b="b" l="l" r="r" t="t"/>
            <a:pathLst>
              <a:path extrusionOk="0" h="42887" w="34148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0"/>
          <p:cNvSpPr/>
          <p:nvPr/>
        </p:nvSpPr>
        <p:spPr>
          <a:xfrm>
            <a:off x="8119769" y="2611682"/>
            <a:ext cx="725665" cy="1632490"/>
          </a:xfrm>
          <a:custGeom>
            <a:rect b="b" l="l" r="r" t="t"/>
            <a:pathLst>
              <a:path extrusionOk="0" h="25449" w="11312">
                <a:moveTo>
                  <a:pt x="10726" y="0"/>
                </a:moveTo>
                <a:cubicBezTo>
                  <a:pt x="10611" y="0"/>
                  <a:pt x="10491" y="25"/>
                  <a:pt x="10383" y="65"/>
                </a:cubicBezTo>
                <a:cubicBezTo>
                  <a:pt x="9633" y="279"/>
                  <a:pt x="8990" y="803"/>
                  <a:pt x="8549" y="1434"/>
                </a:cubicBezTo>
                <a:cubicBezTo>
                  <a:pt x="8156" y="1946"/>
                  <a:pt x="7906" y="2565"/>
                  <a:pt x="7716" y="3184"/>
                </a:cubicBezTo>
                <a:cubicBezTo>
                  <a:pt x="7418" y="3613"/>
                  <a:pt x="7132" y="4065"/>
                  <a:pt x="6858" y="4506"/>
                </a:cubicBezTo>
                <a:cubicBezTo>
                  <a:pt x="7013" y="3732"/>
                  <a:pt x="7061" y="2934"/>
                  <a:pt x="6751" y="2220"/>
                </a:cubicBezTo>
                <a:cubicBezTo>
                  <a:pt x="6668" y="2053"/>
                  <a:pt x="6585" y="1886"/>
                  <a:pt x="6454" y="1767"/>
                </a:cubicBezTo>
                <a:cubicBezTo>
                  <a:pt x="6349" y="1680"/>
                  <a:pt x="6219" y="1625"/>
                  <a:pt x="6087" y="1625"/>
                </a:cubicBezTo>
                <a:cubicBezTo>
                  <a:pt x="6038" y="1625"/>
                  <a:pt x="5989" y="1632"/>
                  <a:pt x="5942" y="1648"/>
                </a:cubicBezTo>
                <a:cubicBezTo>
                  <a:pt x="5680" y="1731"/>
                  <a:pt x="5572" y="2041"/>
                  <a:pt x="5513" y="2303"/>
                </a:cubicBezTo>
                <a:cubicBezTo>
                  <a:pt x="5334" y="3196"/>
                  <a:pt x="5513" y="4136"/>
                  <a:pt x="6573" y="5006"/>
                </a:cubicBezTo>
                <a:cubicBezTo>
                  <a:pt x="6227" y="5601"/>
                  <a:pt x="5918" y="6196"/>
                  <a:pt x="5596" y="6803"/>
                </a:cubicBezTo>
                <a:cubicBezTo>
                  <a:pt x="5739" y="5970"/>
                  <a:pt x="5561" y="5089"/>
                  <a:pt x="5108" y="4386"/>
                </a:cubicBezTo>
                <a:cubicBezTo>
                  <a:pt x="5001" y="4244"/>
                  <a:pt x="4906" y="4089"/>
                  <a:pt x="4739" y="3994"/>
                </a:cubicBezTo>
                <a:cubicBezTo>
                  <a:pt x="4643" y="3927"/>
                  <a:pt x="4528" y="3888"/>
                  <a:pt x="4415" y="3888"/>
                </a:cubicBezTo>
                <a:cubicBezTo>
                  <a:pt x="4347" y="3888"/>
                  <a:pt x="4278" y="3902"/>
                  <a:pt x="4215" y="3934"/>
                </a:cubicBezTo>
                <a:cubicBezTo>
                  <a:pt x="3953" y="4053"/>
                  <a:pt x="3858" y="4386"/>
                  <a:pt x="3858" y="4684"/>
                </a:cubicBezTo>
                <a:cubicBezTo>
                  <a:pt x="3846" y="5637"/>
                  <a:pt x="4263" y="6589"/>
                  <a:pt x="5346" y="7339"/>
                </a:cubicBezTo>
                <a:cubicBezTo>
                  <a:pt x="5061" y="7946"/>
                  <a:pt x="4787" y="8554"/>
                  <a:pt x="4525" y="9185"/>
                </a:cubicBezTo>
                <a:cubicBezTo>
                  <a:pt x="4560" y="8732"/>
                  <a:pt x="4560" y="8280"/>
                  <a:pt x="4453" y="7839"/>
                </a:cubicBezTo>
                <a:cubicBezTo>
                  <a:pt x="4310" y="7149"/>
                  <a:pt x="3918" y="6458"/>
                  <a:pt x="3310" y="6101"/>
                </a:cubicBezTo>
                <a:cubicBezTo>
                  <a:pt x="3192" y="6042"/>
                  <a:pt x="3063" y="5983"/>
                  <a:pt x="2938" y="5983"/>
                </a:cubicBezTo>
                <a:cubicBezTo>
                  <a:pt x="2886" y="5983"/>
                  <a:pt x="2835" y="5993"/>
                  <a:pt x="2786" y="6018"/>
                </a:cubicBezTo>
                <a:cubicBezTo>
                  <a:pt x="2596" y="6101"/>
                  <a:pt x="2536" y="6375"/>
                  <a:pt x="2524" y="6577"/>
                </a:cubicBezTo>
                <a:cubicBezTo>
                  <a:pt x="2465" y="7780"/>
                  <a:pt x="3001" y="8994"/>
                  <a:pt x="4263" y="9851"/>
                </a:cubicBezTo>
                <a:cubicBezTo>
                  <a:pt x="4084" y="10304"/>
                  <a:pt x="3918" y="10756"/>
                  <a:pt x="3775" y="11221"/>
                </a:cubicBezTo>
                <a:cubicBezTo>
                  <a:pt x="3679" y="11471"/>
                  <a:pt x="3608" y="11733"/>
                  <a:pt x="3513" y="11983"/>
                </a:cubicBezTo>
                <a:cubicBezTo>
                  <a:pt x="3429" y="10875"/>
                  <a:pt x="2775" y="9840"/>
                  <a:pt x="1810" y="9304"/>
                </a:cubicBezTo>
                <a:cubicBezTo>
                  <a:pt x="1617" y="9202"/>
                  <a:pt x="1415" y="9118"/>
                  <a:pt x="1211" y="9118"/>
                </a:cubicBezTo>
                <a:cubicBezTo>
                  <a:pt x="1177" y="9118"/>
                  <a:pt x="1142" y="9120"/>
                  <a:pt x="1108" y="9125"/>
                </a:cubicBezTo>
                <a:cubicBezTo>
                  <a:pt x="774" y="9173"/>
                  <a:pt x="512" y="9470"/>
                  <a:pt x="453" y="9780"/>
                </a:cubicBezTo>
                <a:cubicBezTo>
                  <a:pt x="381" y="10101"/>
                  <a:pt x="477" y="10447"/>
                  <a:pt x="655" y="10721"/>
                </a:cubicBezTo>
                <a:cubicBezTo>
                  <a:pt x="834" y="10994"/>
                  <a:pt x="1108" y="11209"/>
                  <a:pt x="1370" y="11399"/>
                </a:cubicBezTo>
                <a:cubicBezTo>
                  <a:pt x="1846" y="11745"/>
                  <a:pt x="2370" y="12006"/>
                  <a:pt x="3394" y="12340"/>
                </a:cubicBezTo>
                <a:cubicBezTo>
                  <a:pt x="3144" y="13126"/>
                  <a:pt x="2917" y="13935"/>
                  <a:pt x="2715" y="14733"/>
                </a:cubicBezTo>
                <a:cubicBezTo>
                  <a:pt x="2644" y="13995"/>
                  <a:pt x="2263" y="13257"/>
                  <a:pt x="1703" y="12768"/>
                </a:cubicBezTo>
                <a:cubicBezTo>
                  <a:pt x="1512" y="12602"/>
                  <a:pt x="1298" y="12459"/>
                  <a:pt x="1060" y="12399"/>
                </a:cubicBezTo>
                <a:cubicBezTo>
                  <a:pt x="982" y="12380"/>
                  <a:pt x="899" y="12369"/>
                  <a:pt x="816" y="12369"/>
                </a:cubicBezTo>
                <a:cubicBezTo>
                  <a:pt x="645" y="12369"/>
                  <a:pt x="474" y="12414"/>
                  <a:pt x="346" y="12518"/>
                </a:cubicBezTo>
                <a:cubicBezTo>
                  <a:pt x="84" y="12721"/>
                  <a:pt x="0" y="13102"/>
                  <a:pt x="84" y="13423"/>
                </a:cubicBezTo>
                <a:cubicBezTo>
                  <a:pt x="155" y="13757"/>
                  <a:pt x="346" y="14019"/>
                  <a:pt x="572" y="14269"/>
                </a:cubicBezTo>
                <a:cubicBezTo>
                  <a:pt x="1003" y="14776"/>
                  <a:pt x="1503" y="15224"/>
                  <a:pt x="2337" y="15224"/>
                </a:cubicBezTo>
                <a:cubicBezTo>
                  <a:pt x="2424" y="15224"/>
                  <a:pt x="2514" y="15219"/>
                  <a:pt x="2608" y="15209"/>
                </a:cubicBezTo>
                <a:lnTo>
                  <a:pt x="2608" y="15209"/>
                </a:lnTo>
                <a:cubicBezTo>
                  <a:pt x="2203" y="16852"/>
                  <a:pt x="1882" y="18495"/>
                  <a:pt x="1608" y="20150"/>
                </a:cubicBezTo>
                <a:cubicBezTo>
                  <a:pt x="1334" y="21877"/>
                  <a:pt x="1120" y="23615"/>
                  <a:pt x="941" y="25341"/>
                </a:cubicBezTo>
                <a:cubicBezTo>
                  <a:pt x="934" y="25408"/>
                  <a:pt x="991" y="25448"/>
                  <a:pt x="1044" y="25448"/>
                </a:cubicBezTo>
                <a:cubicBezTo>
                  <a:pt x="1086" y="25448"/>
                  <a:pt x="1126" y="25423"/>
                  <a:pt x="1131" y="25365"/>
                </a:cubicBezTo>
                <a:cubicBezTo>
                  <a:pt x="1453" y="22305"/>
                  <a:pt x="1882" y="19257"/>
                  <a:pt x="2548" y="16269"/>
                </a:cubicBezTo>
                <a:cubicBezTo>
                  <a:pt x="2715" y="15507"/>
                  <a:pt x="2905" y="14769"/>
                  <a:pt x="3120" y="14019"/>
                </a:cubicBezTo>
                <a:cubicBezTo>
                  <a:pt x="3168" y="14020"/>
                  <a:pt x="3216" y="14021"/>
                  <a:pt x="3264" y="14021"/>
                </a:cubicBezTo>
                <a:cubicBezTo>
                  <a:pt x="4641" y="14021"/>
                  <a:pt x="5960" y="13364"/>
                  <a:pt x="6846" y="12340"/>
                </a:cubicBezTo>
                <a:cubicBezTo>
                  <a:pt x="7025" y="12149"/>
                  <a:pt x="7192" y="11876"/>
                  <a:pt x="7108" y="11625"/>
                </a:cubicBezTo>
                <a:cubicBezTo>
                  <a:pt x="7049" y="11459"/>
                  <a:pt x="6870" y="11352"/>
                  <a:pt x="6692" y="11328"/>
                </a:cubicBezTo>
                <a:cubicBezTo>
                  <a:pt x="6648" y="11319"/>
                  <a:pt x="6604" y="11315"/>
                  <a:pt x="6561" y="11315"/>
                </a:cubicBezTo>
                <a:cubicBezTo>
                  <a:pt x="6426" y="11315"/>
                  <a:pt x="6291" y="11351"/>
                  <a:pt x="6156" y="11387"/>
                </a:cubicBezTo>
                <a:cubicBezTo>
                  <a:pt x="4846" y="11745"/>
                  <a:pt x="3715" y="12697"/>
                  <a:pt x="3132" y="13935"/>
                </a:cubicBezTo>
                <a:cubicBezTo>
                  <a:pt x="3382" y="12995"/>
                  <a:pt x="3667" y="12066"/>
                  <a:pt x="3989" y="11161"/>
                </a:cubicBezTo>
                <a:cubicBezTo>
                  <a:pt x="4153" y="11173"/>
                  <a:pt x="4316" y="11179"/>
                  <a:pt x="4478" y="11179"/>
                </a:cubicBezTo>
                <a:cubicBezTo>
                  <a:pt x="5642" y="11179"/>
                  <a:pt x="6739" y="10880"/>
                  <a:pt x="7680" y="10316"/>
                </a:cubicBezTo>
                <a:cubicBezTo>
                  <a:pt x="7835" y="10221"/>
                  <a:pt x="7978" y="10125"/>
                  <a:pt x="8073" y="9971"/>
                </a:cubicBezTo>
                <a:cubicBezTo>
                  <a:pt x="8156" y="9828"/>
                  <a:pt x="8192" y="9613"/>
                  <a:pt x="8073" y="9482"/>
                </a:cubicBezTo>
                <a:cubicBezTo>
                  <a:pt x="7966" y="9351"/>
                  <a:pt x="7775" y="9316"/>
                  <a:pt x="7597" y="9316"/>
                </a:cubicBezTo>
                <a:cubicBezTo>
                  <a:pt x="7545" y="9314"/>
                  <a:pt x="7494" y="9313"/>
                  <a:pt x="7443" y="9313"/>
                </a:cubicBezTo>
                <a:cubicBezTo>
                  <a:pt x="6196" y="9313"/>
                  <a:pt x="4955" y="9865"/>
                  <a:pt x="4132" y="10780"/>
                </a:cubicBezTo>
                <a:cubicBezTo>
                  <a:pt x="4382" y="10066"/>
                  <a:pt x="4668" y="9363"/>
                  <a:pt x="4941" y="8673"/>
                </a:cubicBezTo>
                <a:cubicBezTo>
                  <a:pt x="5419" y="8820"/>
                  <a:pt x="5901" y="8887"/>
                  <a:pt x="6380" y="8887"/>
                </a:cubicBezTo>
                <a:cubicBezTo>
                  <a:pt x="7213" y="8887"/>
                  <a:pt x="8035" y="8684"/>
                  <a:pt x="8799" y="8351"/>
                </a:cubicBezTo>
                <a:cubicBezTo>
                  <a:pt x="8990" y="8280"/>
                  <a:pt x="9192" y="8173"/>
                  <a:pt x="9323" y="8018"/>
                </a:cubicBezTo>
                <a:cubicBezTo>
                  <a:pt x="9454" y="7863"/>
                  <a:pt x="9525" y="7637"/>
                  <a:pt x="9442" y="7446"/>
                </a:cubicBezTo>
                <a:cubicBezTo>
                  <a:pt x="9323" y="7208"/>
                  <a:pt x="9013" y="7125"/>
                  <a:pt x="8740" y="7113"/>
                </a:cubicBezTo>
                <a:cubicBezTo>
                  <a:pt x="8665" y="7110"/>
                  <a:pt x="8591" y="7108"/>
                  <a:pt x="8517" y="7108"/>
                </a:cubicBezTo>
                <a:cubicBezTo>
                  <a:pt x="7234" y="7108"/>
                  <a:pt x="5959" y="7592"/>
                  <a:pt x="5025" y="8470"/>
                </a:cubicBezTo>
                <a:lnTo>
                  <a:pt x="5418" y="7577"/>
                </a:lnTo>
                <a:cubicBezTo>
                  <a:pt x="5584" y="7232"/>
                  <a:pt x="5751" y="6911"/>
                  <a:pt x="5918" y="6565"/>
                </a:cubicBezTo>
                <a:cubicBezTo>
                  <a:pt x="7418" y="6553"/>
                  <a:pt x="8656" y="6565"/>
                  <a:pt x="9811" y="6161"/>
                </a:cubicBezTo>
                <a:cubicBezTo>
                  <a:pt x="10097" y="6053"/>
                  <a:pt x="10418" y="5863"/>
                  <a:pt x="10395" y="5565"/>
                </a:cubicBezTo>
                <a:cubicBezTo>
                  <a:pt x="10359" y="5268"/>
                  <a:pt x="10002" y="5125"/>
                  <a:pt x="9704" y="5077"/>
                </a:cubicBezTo>
                <a:cubicBezTo>
                  <a:pt x="9532" y="5055"/>
                  <a:pt x="9359" y="5044"/>
                  <a:pt x="9186" y="5044"/>
                </a:cubicBezTo>
                <a:cubicBezTo>
                  <a:pt x="7956" y="5044"/>
                  <a:pt x="6723" y="5590"/>
                  <a:pt x="5930" y="6530"/>
                </a:cubicBezTo>
                <a:cubicBezTo>
                  <a:pt x="6287" y="5839"/>
                  <a:pt x="6668" y="5137"/>
                  <a:pt x="7085" y="4470"/>
                </a:cubicBezTo>
                <a:cubicBezTo>
                  <a:pt x="7575" y="4657"/>
                  <a:pt x="8071" y="4732"/>
                  <a:pt x="8566" y="4732"/>
                </a:cubicBezTo>
                <a:cubicBezTo>
                  <a:pt x="9080" y="4732"/>
                  <a:pt x="9593" y="4651"/>
                  <a:pt x="10097" y="4529"/>
                </a:cubicBezTo>
                <a:cubicBezTo>
                  <a:pt x="10287" y="4482"/>
                  <a:pt x="10502" y="4422"/>
                  <a:pt x="10656" y="4303"/>
                </a:cubicBezTo>
                <a:cubicBezTo>
                  <a:pt x="10823" y="4184"/>
                  <a:pt x="10954" y="3994"/>
                  <a:pt x="10954" y="3791"/>
                </a:cubicBezTo>
                <a:cubicBezTo>
                  <a:pt x="10978" y="3577"/>
                  <a:pt x="10811" y="3374"/>
                  <a:pt x="10621" y="3291"/>
                </a:cubicBezTo>
                <a:cubicBezTo>
                  <a:pt x="10450" y="3211"/>
                  <a:pt x="10270" y="3181"/>
                  <a:pt x="10082" y="3181"/>
                </a:cubicBezTo>
                <a:cubicBezTo>
                  <a:pt x="10047" y="3181"/>
                  <a:pt x="10013" y="3182"/>
                  <a:pt x="9978" y="3184"/>
                </a:cubicBezTo>
                <a:cubicBezTo>
                  <a:pt x="8966" y="3196"/>
                  <a:pt x="7966" y="3601"/>
                  <a:pt x="7227" y="4303"/>
                </a:cubicBezTo>
                <a:cubicBezTo>
                  <a:pt x="7406" y="4005"/>
                  <a:pt x="7597" y="3720"/>
                  <a:pt x="7787" y="3422"/>
                </a:cubicBezTo>
                <a:cubicBezTo>
                  <a:pt x="9013" y="2696"/>
                  <a:pt x="10109" y="1993"/>
                  <a:pt x="10930" y="1029"/>
                </a:cubicBezTo>
                <a:cubicBezTo>
                  <a:pt x="11133" y="791"/>
                  <a:pt x="11311" y="434"/>
                  <a:pt x="11133" y="184"/>
                </a:cubicBezTo>
                <a:cubicBezTo>
                  <a:pt x="11042" y="51"/>
                  <a:pt x="10889" y="0"/>
                  <a:pt x="107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2" name="Google Shape;612;p50"/>
          <p:cNvGrpSpPr/>
          <p:nvPr/>
        </p:nvGrpSpPr>
        <p:grpSpPr>
          <a:xfrm>
            <a:off x="7438791" y="2949547"/>
            <a:ext cx="554577" cy="1143108"/>
            <a:chOff x="7068114" y="1298547"/>
            <a:chExt cx="554577" cy="1143108"/>
          </a:xfrm>
        </p:grpSpPr>
        <p:sp>
          <p:nvSpPr>
            <p:cNvPr id="613" name="Google Shape;613;p50"/>
            <p:cNvSpPr/>
            <p:nvPr/>
          </p:nvSpPr>
          <p:spPr>
            <a:xfrm>
              <a:off x="7330102" y="1362053"/>
              <a:ext cx="114636" cy="342868"/>
            </a:xfrm>
            <a:custGeom>
              <a:rect b="b" l="l" r="r" t="t"/>
              <a:pathLst>
                <a:path extrusionOk="0" h="5345" w="1787">
                  <a:moveTo>
                    <a:pt x="881" y="0"/>
                  </a:moveTo>
                  <a:cubicBezTo>
                    <a:pt x="849" y="0"/>
                    <a:pt x="818" y="3"/>
                    <a:pt x="786" y="10"/>
                  </a:cubicBezTo>
                  <a:cubicBezTo>
                    <a:pt x="488" y="93"/>
                    <a:pt x="357" y="451"/>
                    <a:pt x="298" y="760"/>
                  </a:cubicBezTo>
                  <a:cubicBezTo>
                    <a:pt x="0" y="2260"/>
                    <a:pt x="24" y="3844"/>
                    <a:pt x="381" y="5344"/>
                  </a:cubicBezTo>
                  <a:cubicBezTo>
                    <a:pt x="1429" y="4261"/>
                    <a:pt x="1786" y="2558"/>
                    <a:pt x="1584" y="939"/>
                  </a:cubicBezTo>
                  <a:cubicBezTo>
                    <a:pt x="1560" y="713"/>
                    <a:pt x="1512" y="474"/>
                    <a:pt x="1381" y="284"/>
                  </a:cubicBezTo>
                  <a:cubicBezTo>
                    <a:pt x="1269" y="120"/>
                    <a:pt x="1077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0"/>
            <p:cNvSpPr/>
            <p:nvPr/>
          </p:nvSpPr>
          <p:spPr>
            <a:xfrm>
              <a:off x="7068114" y="1298547"/>
              <a:ext cx="554577" cy="1143108"/>
            </a:xfrm>
            <a:custGeom>
              <a:rect b="b" l="l" r="r" t="t"/>
              <a:pathLst>
                <a:path extrusionOk="0" h="17820" w="8645">
                  <a:moveTo>
                    <a:pt x="1525" y="1"/>
                  </a:moveTo>
                  <a:cubicBezTo>
                    <a:pt x="1393" y="1"/>
                    <a:pt x="1263" y="33"/>
                    <a:pt x="1143" y="107"/>
                  </a:cubicBezTo>
                  <a:cubicBezTo>
                    <a:pt x="715" y="393"/>
                    <a:pt x="774" y="1048"/>
                    <a:pt x="965" y="1536"/>
                  </a:cubicBezTo>
                  <a:cubicBezTo>
                    <a:pt x="1370" y="2607"/>
                    <a:pt x="2084" y="3548"/>
                    <a:pt x="3322" y="4191"/>
                  </a:cubicBezTo>
                  <a:cubicBezTo>
                    <a:pt x="3584" y="4870"/>
                    <a:pt x="3846" y="5572"/>
                    <a:pt x="4084" y="6275"/>
                  </a:cubicBezTo>
                  <a:cubicBezTo>
                    <a:pt x="3441" y="5441"/>
                    <a:pt x="2560" y="4786"/>
                    <a:pt x="1584" y="4441"/>
                  </a:cubicBezTo>
                  <a:cubicBezTo>
                    <a:pt x="1399" y="4379"/>
                    <a:pt x="1195" y="4333"/>
                    <a:pt x="1001" y="4333"/>
                  </a:cubicBezTo>
                  <a:cubicBezTo>
                    <a:pt x="784" y="4333"/>
                    <a:pt x="580" y="4391"/>
                    <a:pt x="429" y="4548"/>
                  </a:cubicBezTo>
                  <a:cubicBezTo>
                    <a:pt x="227" y="4774"/>
                    <a:pt x="227" y="5132"/>
                    <a:pt x="358" y="5394"/>
                  </a:cubicBezTo>
                  <a:cubicBezTo>
                    <a:pt x="488" y="5667"/>
                    <a:pt x="727" y="5858"/>
                    <a:pt x="989" y="6036"/>
                  </a:cubicBezTo>
                  <a:cubicBezTo>
                    <a:pt x="1846" y="6644"/>
                    <a:pt x="2894" y="7013"/>
                    <a:pt x="4322" y="7049"/>
                  </a:cubicBezTo>
                  <a:cubicBezTo>
                    <a:pt x="4560" y="7822"/>
                    <a:pt x="4775" y="8596"/>
                    <a:pt x="4989" y="9370"/>
                  </a:cubicBezTo>
                  <a:cubicBezTo>
                    <a:pt x="4179" y="8251"/>
                    <a:pt x="2905" y="7477"/>
                    <a:pt x="1548" y="7299"/>
                  </a:cubicBezTo>
                  <a:cubicBezTo>
                    <a:pt x="1422" y="7281"/>
                    <a:pt x="1297" y="7270"/>
                    <a:pt x="1174" y="7270"/>
                  </a:cubicBezTo>
                  <a:cubicBezTo>
                    <a:pt x="960" y="7270"/>
                    <a:pt x="752" y="7303"/>
                    <a:pt x="548" y="7394"/>
                  </a:cubicBezTo>
                  <a:cubicBezTo>
                    <a:pt x="238" y="7537"/>
                    <a:pt x="0" y="7870"/>
                    <a:pt x="60" y="8192"/>
                  </a:cubicBezTo>
                  <a:cubicBezTo>
                    <a:pt x="119" y="8608"/>
                    <a:pt x="584" y="8834"/>
                    <a:pt x="989" y="8989"/>
                  </a:cubicBezTo>
                  <a:cubicBezTo>
                    <a:pt x="2203" y="9418"/>
                    <a:pt x="3489" y="9668"/>
                    <a:pt x="5120" y="9799"/>
                  </a:cubicBezTo>
                  <a:cubicBezTo>
                    <a:pt x="5394" y="10847"/>
                    <a:pt x="5608" y="11906"/>
                    <a:pt x="5822" y="12954"/>
                  </a:cubicBezTo>
                  <a:cubicBezTo>
                    <a:pt x="5477" y="12454"/>
                    <a:pt x="5108" y="11966"/>
                    <a:pt x="4644" y="11549"/>
                  </a:cubicBezTo>
                  <a:cubicBezTo>
                    <a:pt x="4037" y="10989"/>
                    <a:pt x="3275" y="10597"/>
                    <a:pt x="2453" y="10549"/>
                  </a:cubicBezTo>
                  <a:cubicBezTo>
                    <a:pt x="2403" y="10544"/>
                    <a:pt x="2353" y="10542"/>
                    <a:pt x="2303" y="10542"/>
                  </a:cubicBezTo>
                  <a:cubicBezTo>
                    <a:pt x="2089" y="10542"/>
                    <a:pt x="1872" y="10586"/>
                    <a:pt x="1679" y="10692"/>
                  </a:cubicBezTo>
                  <a:cubicBezTo>
                    <a:pt x="1441" y="10811"/>
                    <a:pt x="1262" y="11049"/>
                    <a:pt x="1250" y="11323"/>
                  </a:cubicBezTo>
                  <a:cubicBezTo>
                    <a:pt x="1239" y="11787"/>
                    <a:pt x="1703" y="12109"/>
                    <a:pt x="2096" y="12299"/>
                  </a:cubicBezTo>
                  <a:cubicBezTo>
                    <a:pt x="3310" y="12918"/>
                    <a:pt x="4584" y="13371"/>
                    <a:pt x="5894" y="13454"/>
                  </a:cubicBezTo>
                  <a:cubicBezTo>
                    <a:pt x="5953" y="13787"/>
                    <a:pt x="6013" y="14133"/>
                    <a:pt x="6061" y="14466"/>
                  </a:cubicBezTo>
                  <a:cubicBezTo>
                    <a:pt x="6227" y="15538"/>
                    <a:pt x="6346" y="16609"/>
                    <a:pt x="6430" y="17681"/>
                  </a:cubicBezTo>
                  <a:cubicBezTo>
                    <a:pt x="6436" y="17772"/>
                    <a:pt x="6516" y="17819"/>
                    <a:pt x="6591" y="17819"/>
                  </a:cubicBezTo>
                  <a:cubicBezTo>
                    <a:pt x="6664" y="17819"/>
                    <a:pt x="6733" y="17774"/>
                    <a:pt x="6727" y="17681"/>
                  </a:cubicBezTo>
                  <a:cubicBezTo>
                    <a:pt x="6561" y="15835"/>
                    <a:pt x="6311" y="13990"/>
                    <a:pt x="5942" y="12156"/>
                  </a:cubicBezTo>
                  <a:cubicBezTo>
                    <a:pt x="7156" y="11513"/>
                    <a:pt x="7989" y="10382"/>
                    <a:pt x="8466" y="9108"/>
                  </a:cubicBezTo>
                  <a:cubicBezTo>
                    <a:pt x="8573" y="8823"/>
                    <a:pt x="8644" y="8465"/>
                    <a:pt x="8454" y="8239"/>
                  </a:cubicBezTo>
                  <a:cubicBezTo>
                    <a:pt x="8360" y="8137"/>
                    <a:pt x="8204" y="8083"/>
                    <a:pt x="8041" y="8083"/>
                  </a:cubicBezTo>
                  <a:cubicBezTo>
                    <a:pt x="7976" y="8083"/>
                    <a:pt x="7910" y="8091"/>
                    <a:pt x="7847" y="8108"/>
                  </a:cubicBezTo>
                  <a:cubicBezTo>
                    <a:pt x="7620" y="8168"/>
                    <a:pt x="7442" y="8311"/>
                    <a:pt x="7275" y="8465"/>
                  </a:cubicBezTo>
                  <a:cubicBezTo>
                    <a:pt x="6418" y="9251"/>
                    <a:pt x="5894" y="10382"/>
                    <a:pt x="5822" y="11549"/>
                  </a:cubicBezTo>
                  <a:cubicBezTo>
                    <a:pt x="5632" y="10632"/>
                    <a:pt x="5406" y="9739"/>
                    <a:pt x="5168" y="8846"/>
                  </a:cubicBezTo>
                  <a:cubicBezTo>
                    <a:pt x="6644" y="8346"/>
                    <a:pt x="7454" y="6894"/>
                    <a:pt x="7716" y="5334"/>
                  </a:cubicBezTo>
                  <a:cubicBezTo>
                    <a:pt x="7775" y="4953"/>
                    <a:pt x="7739" y="4441"/>
                    <a:pt x="7370" y="4274"/>
                  </a:cubicBezTo>
                  <a:cubicBezTo>
                    <a:pt x="7304" y="4248"/>
                    <a:pt x="7235" y="4236"/>
                    <a:pt x="7165" y="4236"/>
                  </a:cubicBezTo>
                  <a:cubicBezTo>
                    <a:pt x="6984" y="4236"/>
                    <a:pt x="6798" y="4314"/>
                    <a:pt x="6644" y="4417"/>
                  </a:cubicBezTo>
                  <a:cubicBezTo>
                    <a:pt x="5942" y="4846"/>
                    <a:pt x="5489" y="5620"/>
                    <a:pt x="5287" y="6406"/>
                  </a:cubicBezTo>
                  <a:cubicBezTo>
                    <a:pt x="5108" y="7120"/>
                    <a:pt x="5096" y="7846"/>
                    <a:pt x="5096" y="8596"/>
                  </a:cubicBezTo>
                  <a:cubicBezTo>
                    <a:pt x="4894" y="7894"/>
                    <a:pt x="4691" y="7215"/>
                    <a:pt x="4465" y="6525"/>
                  </a:cubicBezTo>
                  <a:cubicBezTo>
                    <a:pt x="4203" y="5703"/>
                    <a:pt x="3906" y="4893"/>
                    <a:pt x="3584" y="4084"/>
                  </a:cubicBezTo>
                  <a:cubicBezTo>
                    <a:pt x="3822" y="2810"/>
                    <a:pt x="3429" y="1417"/>
                    <a:pt x="2513" y="500"/>
                  </a:cubicBezTo>
                  <a:cubicBezTo>
                    <a:pt x="2252" y="231"/>
                    <a:pt x="1879" y="1"/>
                    <a:pt x="1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" name="Google Shape;615;p50"/>
          <p:cNvGrpSpPr/>
          <p:nvPr/>
        </p:nvGrpSpPr>
        <p:grpSpPr>
          <a:xfrm flipH="1">
            <a:off x="7371810" y="3697282"/>
            <a:ext cx="2360181" cy="1446460"/>
            <a:chOff x="7020722" y="3595000"/>
            <a:chExt cx="2002699" cy="1227270"/>
          </a:xfrm>
        </p:grpSpPr>
        <p:sp>
          <p:nvSpPr>
            <p:cNvPr id="616" name="Google Shape;616;p50"/>
            <p:cNvSpPr/>
            <p:nvPr/>
          </p:nvSpPr>
          <p:spPr>
            <a:xfrm>
              <a:off x="7020722" y="3595000"/>
              <a:ext cx="2002699" cy="1227270"/>
            </a:xfrm>
            <a:custGeom>
              <a:rect b="b" l="l" r="r" t="t"/>
              <a:pathLst>
                <a:path extrusionOk="0" h="19132" w="31219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0"/>
            <p:cNvSpPr/>
            <p:nvPr/>
          </p:nvSpPr>
          <p:spPr>
            <a:xfrm>
              <a:off x="8074835" y="3846971"/>
              <a:ext cx="560414" cy="974978"/>
            </a:xfrm>
            <a:custGeom>
              <a:rect b="b" l="l" r="r" t="t"/>
              <a:pathLst>
                <a:path extrusionOk="0" h="15199" w="8736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0"/>
            <p:cNvSpPr/>
            <p:nvPr/>
          </p:nvSpPr>
          <p:spPr>
            <a:xfrm>
              <a:off x="7233251" y="4046791"/>
              <a:ext cx="502230" cy="774068"/>
            </a:xfrm>
            <a:custGeom>
              <a:rect b="b" l="l" r="r" t="t"/>
              <a:pathLst>
                <a:path extrusionOk="0" h="12067" w="7829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1"/>
          <p:cNvSpPr/>
          <p:nvPr/>
        </p:nvSpPr>
        <p:spPr>
          <a:xfrm flipH="1" rot="10800000">
            <a:off x="50" y="3174661"/>
            <a:ext cx="3295768" cy="1968839"/>
          </a:xfrm>
          <a:custGeom>
            <a:rect b="b" l="l" r="r" t="t"/>
            <a:pathLst>
              <a:path extrusionOk="0" h="21694" w="36315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1"/>
          <p:cNvSpPr txBox="1"/>
          <p:nvPr>
            <p:ph type="title"/>
          </p:nvPr>
        </p:nvSpPr>
        <p:spPr>
          <a:xfrm>
            <a:off x="908700" y="3522750"/>
            <a:ext cx="3679200" cy="9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2"/>
          <p:cNvSpPr txBox="1"/>
          <p:nvPr>
            <p:ph hasCustomPrompt="1" type="title"/>
          </p:nvPr>
        </p:nvSpPr>
        <p:spPr>
          <a:xfrm>
            <a:off x="2265825" y="1792050"/>
            <a:ext cx="4611000" cy="11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8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8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8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8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8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8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8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None/>
              <a:defRPr sz="8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4" name="Google Shape;624;p52"/>
          <p:cNvSpPr txBox="1"/>
          <p:nvPr>
            <p:ph idx="1" type="subTitle"/>
          </p:nvPr>
        </p:nvSpPr>
        <p:spPr>
          <a:xfrm>
            <a:off x="2266472" y="2930863"/>
            <a:ext cx="4611000" cy="4206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625" name="Google Shape;625;p52"/>
          <p:cNvSpPr/>
          <p:nvPr/>
        </p:nvSpPr>
        <p:spPr>
          <a:xfrm rot="-5400000">
            <a:off x="6638232" y="2637732"/>
            <a:ext cx="1495768" cy="3515769"/>
          </a:xfrm>
          <a:custGeom>
            <a:rect b="b" l="l" r="r" t="t"/>
            <a:pathLst>
              <a:path extrusionOk="0" h="42887" w="34148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2"/>
          <p:cNvSpPr/>
          <p:nvPr/>
        </p:nvSpPr>
        <p:spPr>
          <a:xfrm rot="5400000">
            <a:off x="1010107" y="-1009993"/>
            <a:ext cx="1495768" cy="3515769"/>
          </a:xfrm>
          <a:custGeom>
            <a:rect b="b" l="l" r="r" t="t"/>
            <a:pathLst>
              <a:path extrusionOk="0" h="42887" w="34148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7" name="Google Shape;627;p52"/>
          <p:cNvGrpSpPr/>
          <p:nvPr/>
        </p:nvGrpSpPr>
        <p:grpSpPr>
          <a:xfrm rot="-5400000">
            <a:off x="-24819" y="2474242"/>
            <a:ext cx="1476421" cy="195029"/>
            <a:chOff x="213125" y="197550"/>
            <a:chExt cx="1737375" cy="229500"/>
          </a:xfrm>
        </p:grpSpPr>
        <p:cxnSp>
          <p:nvCxnSpPr>
            <p:cNvPr id="628" name="Google Shape;628;p52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9" name="Google Shape;629;p52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0" name="Google Shape;630;p52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1" name="Google Shape;631;p52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2" name="Google Shape;632;p52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3" name="Google Shape;633;p52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4" name="Google Shape;634;p52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5" name="Google Shape;635;p52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6" name="Google Shape;636;p52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7" name="Google Shape;637;p52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8" name="Google Shape;638;p52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9" name="Google Shape;639;p52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40" name="Google Shape;640;p52"/>
          <p:cNvGrpSpPr/>
          <p:nvPr/>
        </p:nvGrpSpPr>
        <p:grpSpPr>
          <a:xfrm rot="-5400000">
            <a:off x="7692256" y="2474242"/>
            <a:ext cx="1476421" cy="195029"/>
            <a:chOff x="213125" y="197550"/>
            <a:chExt cx="1737375" cy="229500"/>
          </a:xfrm>
        </p:grpSpPr>
        <p:cxnSp>
          <p:nvCxnSpPr>
            <p:cNvPr id="641" name="Google Shape;641;p52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2" name="Google Shape;642;p52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3" name="Google Shape;643;p52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4" name="Google Shape;644;p52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5" name="Google Shape;645;p52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6" name="Google Shape;646;p52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p52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8" name="Google Shape;648;p52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9" name="Google Shape;649;p52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0" name="Google Shape;650;p52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1" name="Google Shape;651;p52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2" name="Google Shape;652;p52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53" name="Google Shape;653;p52"/>
          <p:cNvGrpSpPr/>
          <p:nvPr/>
        </p:nvGrpSpPr>
        <p:grpSpPr>
          <a:xfrm>
            <a:off x="-127524" y="3900920"/>
            <a:ext cx="1597143" cy="1632490"/>
            <a:chOff x="7168139" y="2668132"/>
            <a:chExt cx="1597143" cy="1632490"/>
          </a:xfrm>
        </p:grpSpPr>
        <p:sp>
          <p:nvSpPr>
            <p:cNvPr id="654" name="Google Shape;654;p52"/>
            <p:cNvSpPr/>
            <p:nvPr/>
          </p:nvSpPr>
          <p:spPr>
            <a:xfrm>
              <a:off x="8039616" y="2668132"/>
              <a:ext cx="725665" cy="1632490"/>
            </a:xfrm>
            <a:custGeom>
              <a:rect b="b" l="l" r="r" t="t"/>
              <a:pathLst>
                <a:path extrusionOk="0" h="25449" w="11312">
                  <a:moveTo>
                    <a:pt x="10726" y="0"/>
                  </a:moveTo>
                  <a:cubicBezTo>
                    <a:pt x="10611" y="0"/>
                    <a:pt x="10491" y="25"/>
                    <a:pt x="10383" y="65"/>
                  </a:cubicBezTo>
                  <a:cubicBezTo>
                    <a:pt x="9633" y="279"/>
                    <a:pt x="8990" y="803"/>
                    <a:pt x="8549" y="1434"/>
                  </a:cubicBezTo>
                  <a:cubicBezTo>
                    <a:pt x="8156" y="1946"/>
                    <a:pt x="7906" y="2565"/>
                    <a:pt x="7716" y="3184"/>
                  </a:cubicBezTo>
                  <a:cubicBezTo>
                    <a:pt x="7418" y="3613"/>
                    <a:pt x="7132" y="4065"/>
                    <a:pt x="6858" y="4506"/>
                  </a:cubicBezTo>
                  <a:cubicBezTo>
                    <a:pt x="7013" y="3732"/>
                    <a:pt x="7061" y="2934"/>
                    <a:pt x="6751" y="2220"/>
                  </a:cubicBezTo>
                  <a:cubicBezTo>
                    <a:pt x="6668" y="2053"/>
                    <a:pt x="6585" y="1886"/>
                    <a:pt x="6454" y="1767"/>
                  </a:cubicBezTo>
                  <a:cubicBezTo>
                    <a:pt x="6349" y="1680"/>
                    <a:pt x="6219" y="1625"/>
                    <a:pt x="6087" y="1625"/>
                  </a:cubicBezTo>
                  <a:cubicBezTo>
                    <a:pt x="6038" y="1625"/>
                    <a:pt x="5989" y="1632"/>
                    <a:pt x="5942" y="1648"/>
                  </a:cubicBezTo>
                  <a:cubicBezTo>
                    <a:pt x="5680" y="1731"/>
                    <a:pt x="5572" y="2041"/>
                    <a:pt x="5513" y="2303"/>
                  </a:cubicBezTo>
                  <a:cubicBezTo>
                    <a:pt x="5334" y="3196"/>
                    <a:pt x="5513" y="4136"/>
                    <a:pt x="6573" y="5006"/>
                  </a:cubicBezTo>
                  <a:cubicBezTo>
                    <a:pt x="6227" y="5601"/>
                    <a:pt x="5918" y="6196"/>
                    <a:pt x="5596" y="6803"/>
                  </a:cubicBezTo>
                  <a:cubicBezTo>
                    <a:pt x="5739" y="5970"/>
                    <a:pt x="5561" y="5089"/>
                    <a:pt x="5108" y="4386"/>
                  </a:cubicBezTo>
                  <a:cubicBezTo>
                    <a:pt x="5001" y="4244"/>
                    <a:pt x="4906" y="4089"/>
                    <a:pt x="4739" y="3994"/>
                  </a:cubicBezTo>
                  <a:cubicBezTo>
                    <a:pt x="4643" y="3927"/>
                    <a:pt x="4528" y="3888"/>
                    <a:pt x="4415" y="3888"/>
                  </a:cubicBezTo>
                  <a:cubicBezTo>
                    <a:pt x="4347" y="3888"/>
                    <a:pt x="4278" y="3902"/>
                    <a:pt x="4215" y="3934"/>
                  </a:cubicBezTo>
                  <a:cubicBezTo>
                    <a:pt x="3953" y="4053"/>
                    <a:pt x="3858" y="4386"/>
                    <a:pt x="3858" y="4684"/>
                  </a:cubicBezTo>
                  <a:cubicBezTo>
                    <a:pt x="3846" y="5637"/>
                    <a:pt x="4263" y="6589"/>
                    <a:pt x="5346" y="7339"/>
                  </a:cubicBezTo>
                  <a:cubicBezTo>
                    <a:pt x="5061" y="7946"/>
                    <a:pt x="4787" y="8554"/>
                    <a:pt x="4525" y="9185"/>
                  </a:cubicBezTo>
                  <a:cubicBezTo>
                    <a:pt x="4560" y="8732"/>
                    <a:pt x="4560" y="8280"/>
                    <a:pt x="4453" y="7839"/>
                  </a:cubicBezTo>
                  <a:cubicBezTo>
                    <a:pt x="4310" y="7149"/>
                    <a:pt x="3918" y="6458"/>
                    <a:pt x="3310" y="6101"/>
                  </a:cubicBezTo>
                  <a:cubicBezTo>
                    <a:pt x="3192" y="6042"/>
                    <a:pt x="3063" y="5983"/>
                    <a:pt x="2938" y="5983"/>
                  </a:cubicBezTo>
                  <a:cubicBezTo>
                    <a:pt x="2886" y="5983"/>
                    <a:pt x="2835" y="5993"/>
                    <a:pt x="2786" y="6018"/>
                  </a:cubicBezTo>
                  <a:cubicBezTo>
                    <a:pt x="2596" y="6101"/>
                    <a:pt x="2536" y="6375"/>
                    <a:pt x="2524" y="6577"/>
                  </a:cubicBezTo>
                  <a:cubicBezTo>
                    <a:pt x="2465" y="7780"/>
                    <a:pt x="3001" y="8994"/>
                    <a:pt x="4263" y="9851"/>
                  </a:cubicBezTo>
                  <a:cubicBezTo>
                    <a:pt x="4084" y="10304"/>
                    <a:pt x="3918" y="10756"/>
                    <a:pt x="3775" y="11221"/>
                  </a:cubicBezTo>
                  <a:cubicBezTo>
                    <a:pt x="3679" y="11471"/>
                    <a:pt x="3608" y="11733"/>
                    <a:pt x="3513" y="11983"/>
                  </a:cubicBezTo>
                  <a:cubicBezTo>
                    <a:pt x="3429" y="10875"/>
                    <a:pt x="2775" y="9840"/>
                    <a:pt x="1810" y="9304"/>
                  </a:cubicBezTo>
                  <a:cubicBezTo>
                    <a:pt x="1617" y="9202"/>
                    <a:pt x="1415" y="9118"/>
                    <a:pt x="1211" y="9118"/>
                  </a:cubicBezTo>
                  <a:cubicBezTo>
                    <a:pt x="1177" y="9118"/>
                    <a:pt x="1142" y="9120"/>
                    <a:pt x="1108" y="9125"/>
                  </a:cubicBezTo>
                  <a:cubicBezTo>
                    <a:pt x="774" y="9173"/>
                    <a:pt x="512" y="9470"/>
                    <a:pt x="453" y="9780"/>
                  </a:cubicBezTo>
                  <a:cubicBezTo>
                    <a:pt x="381" y="10101"/>
                    <a:pt x="477" y="10447"/>
                    <a:pt x="655" y="10721"/>
                  </a:cubicBezTo>
                  <a:cubicBezTo>
                    <a:pt x="834" y="10994"/>
                    <a:pt x="1108" y="11209"/>
                    <a:pt x="1370" y="11399"/>
                  </a:cubicBezTo>
                  <a:cubicBezTo>
                    <a:pt x="1846" y="11745"/>
                    <a:pt x="2370" y="12006"/>
                    <a:pt x="3394" y="12340"/>
                  </a:cubicBezTo>
                  <a:cubicBezTo>
                    <a:pt x="3144" y="13126"/>
                    <a:pt x="2917" y="13935"/>
                    <a:pt x="2715" y="14733"/>
                  </a:cubicBezTo>
                  <a:cubicBezTo>
                    <a:pt x="2644" y="13995"/>
                    <a:pt x="2263" y="13257"/>
                    <a:pt x="1703" y="12768"/>
                  </a:cubicBezTo>
                  <a:cubicBezTo>
                    <a:pt x="1512" y="12602"/>
                    <a:pt x="1298" y="12459"/>
                    <a:pt x="1060" y="12399"/>
                  </a:cubicBezTo>
                  <a:cubicBezTo>
                    <a:pt x="982" y="12380"/>
                    <a:pt x="899" y="12369"/>
                    <a:pt x="816" y="12369"/>
                  </a:cubicBezTo>
                  <a:cubicBezTo>
                    <a:pt x="645" y="12369"/>
                    <a:pt x="474" y="12414"/>
                    <a:pt x="346" y="12518"/>
                  </a:cubicBezTo>
                  <a:cubicBezTo>
                    <a:pt x="84" y="12721"/>
                    <a:pt x="0" y="13102"/>
                    <a:pt x="84" y="13423"/>
                  </a:cubicBezTo>
                  <a:cubicBezTo>
                    <a:pt x="155" y="13757"/>
                    <a:pt x="346" y="14019"/>
                    <a:pt x="572" y="14269"/>
                  </a:cubicBezTo>
                  <a:cubicBezTo>
                    <a:pt x="1003" y="14776"/>
                    <a:pt x="1503" y="15224"/>
                    <a:pt x="2337" y="15224"/>
                  </a:cubicBezTo>
                  <a:cubicBezTo>
                    <a:pt x="2424" y="15224"/>
                    <a:pt x="2514" y="15219"/>
                    <a:pt x="2608" y="15209"/>
                  </a:cubicBezTo>
                  <a:lnTo>
                    <a:pt x="2608" y="15209"/>
                  </a:lnTo>
                  <a:cubicBezTo>
                    <a:pt x="2203" y="16852"/>
                    <a:pt x="1882" y="18495"/>
                    <a:pt x="1608" y="20150"/>
                  </a:cubicBezTo>
                  <a:cubicBezTo>
                    <a:pt x="1334" y="21877"/>
                    <a:pt x="1120" y="23615"/>
                    <a:pt x="941" y="25341"/>
                  </a:cubicBezTo>
                  <a:cubicBezTo>
                    <a:pt x="934" y="25408"/>
                    <a:pt x="991" y="25448"/>
                    <a:pt x="1044" y="25448"/>
                  </a:cubicBezTo>
                  <a:cubicBezTo>
                    <a:pt x="1086" y="25448"/>
                    <a:pt x="1126" y="25423"/>
                    <a:pt x="1131" y="25365"/>
                  </a:cubicBezTo>
                  <a:cubicBezTo>
                    <a:pt x="1453" y="22305"/>
                    <a:pt x="1882" y="19257"/>
                    <a:pt x="2548" y="16269"/>
                  </a:cubicBezTo>
                  <a:cubicBezTo>
                    <a:pt x="2715" y="15507"/>
                    <a:pt x="2905" y="14769"/>
                    <a:pt x="3120" y="14019"/>
                  </a:cubicBezTo>
                  <a:cubicBezTo>
                    <a:pt x="3168" y="14020"/>
                    <a:pt x="3216" y="14021"/>
                    <a:pt x="3264" y="14021"/>
                  </a:cubicBezTo>
                  <a:cubicBezTo>
                    <a:pt x="4641" y="14021"/>
                    <a:pt x="5960" y="13364"/>
                    <a:pt x="6846" y="12340"/>
                  </a:cubicBezTo>
                  <a:cubicBezTo>
                    <a:pt x="7025" y="12149"/>
                    <a:pt x="7192" y="11876"/>
                    <a:pt x="7108" y="11625"/>
                  </a:cubicBezTo>
                  <a:cubicBezTo>
                    <a:pt x="7049" y="11459"/>
                    <a:pt x="6870" y="11352"/>
                    <a:pt x="6692" y="11328"/>
                  </a:cubicBezTo>
                  <a:cubicBezTo>
                    <a:pt x="6648" y="11319"/>
                    <a:pt x="6604" y="11315"/>
                    <a:pt x="6561" y="11315"/>
                  </a:cubicBezTo>
                  <a:cubicBezTo>
                    <a:pt x="6426" y="11315"/>
                    <a:pt x="6291" y="11351"/>
                    <a:pt x="6156" y="11387"/>
                  </a:cubicBezTo>
                  <a:cubicBezTo>
                    <a:pt x="4846" y="11745"/>
                    <a:pt x="3715" y="12697"/>
                    <a:pt x="3132" y="13935"/>
                  </a:cubicBezTo>
                  <a:cubicBezTo>
                    <a:pt x="3382" y="12995"/>
                    <a:pt x="3667" y="12066"/>
                    <a:pt x="3989" y="11161"/>
                  </a:cubicBezTo>
                  <a:cubicBezTo>
                    <a:pt x="4153" y="11173"/>
                    <a:pt x="4316" y="11179"/>
                    <a:pt x="4478" y="11179"/>
                  </a:cubicBezTo>
                  <a:cubicBezTo>
                    <a:pt x="5642" y="11179"/>
                    <a:pt x="6739" y="10880"/>
                    <a:pt x="7680" y="10316"/>
                  </a:cubicBezTo>
                  <a:cubicBezTo>
                    <a:pt x="7835" y="10221"/>
                    <a:pt x="7978" y="10125"/>
                    <a:pt x="8073" y="9971"/>
                  </a:cubicBezTo>
                  <a:cubicBezTo>
                    <a:pt x="8156" y="9828"/>
                    <a:pt x="8192" y="9613"/>
                    <a:pt x="8073" y="9482"/>
                  </a:cubicBezTo>
                  <a:cubicBezTo>
                    <a:pt x="7966" y="9351"/>
                    <a:pt x="7775" y="9316"/>
                    <a:pt x="7597" y="9316"/>
                  </a:cubicBezTo>
                  <a:cubicBezTo>
                    <a:pt x="7545" y="9314"/>
                    <a:pt x="7494" y="9313"/>
                    <a:pt x="7443" y="9313"/>
                  </a:cubicBezTo>
                  <a:cubicBezTo>
                    <a:pt x="6196" y="9313"/>
                    <a:pt x="4955" y="9865"/>
                    <a:pt x="4132" y="10780"/>
                  </a:cubicBezTo>
                  <a:cubicBezTo>
                    <a:pt x="4382" y="10066"/>
                    <a:pt x="4668" y="9363"/>
                    <a:pt x="4941" y="8673"/>
                  </a:cubicBezTo>
                  <a:cubicBezTo>
                    <a:pt x="5419" y="8820"/>
                    <a:pt x="5901" y="8887"/>
                    <a:pt x="6380" y="8887"/>
                  </a:cubicBezTo>
                  <a:cubicBezTo>
                    <a:pt x="7213" y="8887"/>
                    <a:pt x="8035" y="8684"/>
                    <a:pt x="8799" y="8351"/>
                  </a:cubicBezTo>
                  <a:cubicBezTo>
                    <a:pt x="8990" y="8280"/>
                    <a:pt x="9192" y="8173"/>
                    <a:pt x="9323" y="8018"/>
                  </a:cubicBezTo>
                  <a:cubicBezTo>
                    <a:pt x="9454" y="7863"/>
                    <a:pt x="9525" y="7637"/>
                    <a:pt x="9442" y="7446"/>
                  </a:cubicBezTo>
                  <a:cubicBezTo>
                    <a:pt x="9323" y="7208"/>
                    <a:pt x="9013" y="7125"/>
                    <a:pt x="8740" y="7113"/>
                  </a:cubicBezTo>
                  <a:cubicBezTo>
                    <a:pt x="8665" y="7110"/>
                    <a:pt x="8591" y="7108"/>
                    <a:pt x="8517" y="7108"/>
                  </a:cubicBezTo>
                  <a:cubicBezTo>
                    <a:pt x="7234" y="7108"/>
                    <a:pt x="5959" y="7592"/>
                    <a:pt x="5025" y="8470"/>
                  </a:cubicBezTo>
                  <a:lnTo>
                    <a:pt x="5418" y="7577"/>
                  </a:lnTo>
                  <a:cubicBezTo>
                    <a:pt x="5584" y="7232"/>
                    <a:pt x="5751" y="6911"/>
                    <a:pt x="5918" y="6565"/>
                  </a:cubicBezTo>
                  <a:cubicBezTo>
                    <a:pt x="7418" y="6553"/>
                    <a:pt x="8656" y="6565"/>
                    <a:pt x="9811" y="6161"/>
                  </a:cubicBezTo>
                  <a:cubicBezTo>
                    <a:pt x="10097" y="6053"/>
                    <a:pt x="10418" y="5863"/>
                    <a:pt x="10395" y="5565"/>
                  </a:cubicBezTo>
                  <a:cubicBezTo>
                    <a:pt x="10359" y="5268"/>
                    <a:pt x="10002" y="5125"/>
                    <a:pt x="9704" y="5077"/>
                  </a:cubicBezTo>
                  <a:cubicBezTo>
                    <a:pt x="9532" y="5055"/>
                    <a:pt x="9359" y="5044"/>
                    <a:pt x="9186" y="5044"/>
                  </a:cubicBezTo>
                  <a:cubicBezTo>
                    <a:pt x="7956" y="5044"/>
                    <a:pt x="6723" y="5590"/>
                    <a:pt x="5930" y="6530"/>
                  </a:cubicBezTo>
                  <a:cubicBezTo>
                    <a:pt x="6287" y="5839"/>
                    <a:pt x="6668" y="5137"/>
                    <a:pt x="7085" y="4470"/>
                  </a:cubicBezTo>
                  <a:cubicBezTo>
                    <a:pt x="7575" y="4657"/>
                    <a:pt x="8071" y="4732"/>
                    <a:pt x="8566" y="4732"/>
                  </a:cubicBezTo>
                  <a:cubicBezTo>
                    <a:pt x="9080" y="4732"/>
                    <a:pt x="9593" y="4651"/>
                    <a:pt x="10097" y="4529"/>
                  </a:cubicBezTo>
                  <a:cubicBezTo>
                    <a:pt x="10287" y="4482"/>
                    <a:pt x="10502" y="4422"/>
                    <a:pt x="10656" y="4303"/>
                  </a:cubicBezTo>
                  <a:cubicBezTo>
                    <a:pt x="10823" y="4184"/>
                    <a:pt x="10954" y="3994"/>
                    <a:pt x="10954" y="3791"/>
                  </a:cubicBezTo>
                  <a:cubicBezTo>
                    <a:pt x="10978" y="3577"/>
                    <a:pt x="10811" y="3374"/>
                    <a:pt x="10621" y="3291"/>
                  </a:cubicBezTo>
                  <a:cubicBezTo>
                    <a:pt x="10450" y="3211"/>
                    <a:pt x="10270" y="3181"/>
                    <a:pt x="10082" y="3181"/>
                  </a:cubicBezTo>
                  <a:cubicBezTo>
                    <a:pt x="10047" y="3181"/>
                    <a:pt x="10013" y="3182"/>
                    <a:pt x="9978" y="3184"/>
                  </a:cubicBezTo>
                  <a:cubicBezTo>
                    <a:pt x="8966" y="3196"/>
                    <a:pt x="7966" y="3601"/>
                    <a:pt x="7227" y="4303"/>
                  </a:cubicBezTo>
                  <a:cubicBezTo>
                    <a:pt x="7406" y="4005"/>
                    <a:pt x="7597" y="3720"/>
                    <a:pt x="7787" y="3422"/>
                  </a:cubicBezTo>
                  <a:cubicBezTo>
                    <a:pt x="9013" y="2696"/>
                    <a:pt x="10109" y="1993"/>
                    <a:pt x="10930" y="1029"/>
                  </a:cubicBezTo>
                  <a:cubicBezTo>
                    <a:pt x="11133" y="791"/>
                    <a:pt x="11311" y="434"/>
                    <a:pt x="11133" y="184"/>
                  </a:cubicBezTo>
                  <a:cubicBezTo>
                    <a:pt x="11042" y="51"/>
                    <a:pt x="10889" y="0"/>
                    <a:pt x="107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2"/>
            <p:cNvSpPr/>
            <p:nvPr/>
          </p:nvSpPr>
          <p:spPr>
            <a:xfrm>
              <a:off x="7430127" y="3041278"/>
              <a:ext cx="114636" cy="342868"/>
            </a:xfrm>
            <a:custGeom>
              <a:rect b="b" l="l" r="r" t="t"/>
              <a:pathLst>
                <a:path extrusionOk="0" h="5345" w="1787">
                  <a:moveTo>
                    <a:pt x="881" y="0"/>
                  </a:moveTo>
                  <a:cubicBezTo>
                    <a:pt x="849" y="0"/>
                    <a:pt x="818" y="3"/>
                    <a:pt x="786" y="10"/>
                  </a:cubicBezTo>
                  <a:cubicBezTo>
                    <a:pt x="488" y="93"/>
                    <a:pt x="357" y="451"/>
                    <a:pt x="298" y="760"/>
                  </a:cubicBezTo>
                  <a:cubicBezTo>
                    <a:pt x="0" y="2260"/>
                    <a:pt x="24" y="3844"/>
                    <a:pt x="381" y="5344"/>
                  </a:cubicBezTo>
                  <a:cubicBezTo>
                    <a:pt x="1429" y="4261"/>
                    <a:pt x="1786" y="2558"/>
                    <a:pt x="1584" y="939"/>
                  </a:cubicBezTo>
                  <a:cubicBezTo>
                    <a:pt x="1560" y="713"/>
                    <a:pt x="1512" y="474"/>
                    <a:pt x="1381" y="284"/>
                  </a:cubicBezTo>
                  <a:cubicBezTo>
                    <a:pt x="1269" y="120"/>
                    <a:pt x="1077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2"/>
            <p:cNvSpPr/>
            <p:nvPr/>
          </p:nvSpPr>
          <p:spPr>
            <a:xfrm>
              <a:off x="7168139" y="2977772"/>
              <a:ext cx="554577" cy="1143108"/>
            </a:xfrm>
            <a:custGeom>
              <a:rect b="b" l="l" r="r" t="t"/>
              <a:pathLst>
                <a:path extrusionOk="0" h="17820" w="8645">
                  <a:moveTo>
                    <a:pt x="1525" y="1"/>
                  </a:moveTo>
                  <a:cubicBezTo>
                    <a:pt x="1393" y="1"/>
                    <a:pt x="1263" y="33"/>
                    <a:pt x="1143" y="107"/>
                  </a:cubicBezTo>
                  <a:cubicBezTo>
                    <a:pt x="715" y="393"/>
                    <a:pt x="774" y="1048"/>
                    <a:pt x="965" y="1536"/>
                  </a:cubicBezTo>
                  <a:cubicBezTo>
                    <a:pt x="1370" y="2607"/>
                    <a:pt x="2084" y="3548"/>
                    <a:pt x="3322" y="4191"/>
                  </a:cubicBezTo>
                  <a:cubicBezTo>
                    <a:pt x="3584" y="4870"/>
                    <a:pt x="3846" y="5572"/>
                    <a:pt x="4084" y="6275"/>
                  </a:cubicBezTo>
                  <a:cubicBezTo>
                    <a:pt x="3441" y="5441"/>
                    <a:pt x="2560" y="4786"/>
                    <a:pt x="1584" y="4441"/>
                  </a:cubicBezTo>
                  <a:cubicBezTo>
                    <a:pt x="1399" y="4379"/>
                    <a:pt x="1195" y="4333"/>
                    <a:pt x="1001" y="4333"/>
                  </a:cubicBezTo>
                  <a:cubicBezTo>
                    <a:pt x="784" y="4333"/>
                    <a:pt x="580" y="4391"/>
                    <a:pt x="429" y="4548"/>
                  </a:cubicBezTo>
                  <a:cubicBezTo>
                    <a:pt x="227" y="4774"/>
                    <a:pt x="227" y="5132"/>
                    <a:pt x="358" y="5394"/>
                  </a:cubicBezTo>
                  <a:cubicBezTo>
                    <a:pt x="488" y="5667"/>
                    <a:pt x="727" y="5858"/>
                    <a:pt x="989" y="6036"/>
                  </a:cubicBezTo>
                  <a:cubicBezTo>
                    <a:pt x="1846" y="6644"/>
                    <a:pt x="2894" y="7013"/>
                    <a:pt x="4322" y="7049"/>
                  </a:cubicBezTo>
                  <a:cubicBezTo>
                    <a:pt x="4560" y="7822"/>
                    <a:pt x="4775" y="8596"/>
                    <a:pt x="4989" y="9370"/>
                  </a:cubicBezTo>
                  <a:cubicBezTo>
                    <a:pt x="4179" y="8251"/>
                    <a:pt x="2905" y="7477"/>
                    <a:pt x="1548" y="7299"/>
                  </a:cubicBezTo>
                  <a:cubicBezTo>
                    <a:pt x="1422" y="7281"/>
                    <a:pt x="1297" y="7270"/>
                    <a:pt x="1174" y="7270"/>
                  </a:cubicBezTo>
                  <a:cubicBezTo>
                    <a:pt x="960" y="7270"/>
                    <a:pt x="752" y="7303"/>
                    <a:pt x="548" y="7394"/>
                  </a:cubicBezTo>
                  <a:cubicBezTo>
                    <a:pt x="238" y="7537"/>
                    <a:pt x="0" y="7870"/>
                    <a:pt x="60" y="8192"/>
                  </a:cubicBezTo>
                  <a:cubicBezTo>
                    <a:pt x="119" y="8608"/>
                    <a:pt x="584" y="8834"/>
                    <a:pt x="989" y="8989"/>
                  </a:cubicBezTo>
                  <a:cubicBezTo>
                    <a:pt x="2203" y="9418"/>
                    <a:pt x="3489" y="9668"/>
                    <a:pt x="5120" y="9799"/>
                  </a:cubicBezTo>
                  <a:cubicBezTo>
                    <a:pt x="5394" y="10847"/>
                    <a:pt x="5608" y="11906"/>
                    <a:pt x="5822" y="12954"/>
                  </a:cubicBezTo>
                  <a:cubicBezTo>
                    <a:pt x="5477" y="12454"/>
                    <a:pt x="5108" y="11966"/>
                    <a:pt x="4644" y="11549"/>
                  </a:cubicBezTo>
                  <a:cubicBezTo>
                    <a:pt x="4037" y="10989"/>
                    <a:pt x="3275" y="10597"/>
                    <a:pt x="2453" y="10549"/>
                  </a:cubicBezTo>
                  <a:cubicBezTo>
                    <a:pt x="2403" y="10544"/>
                    <a:pt x="2353" y="10542"/>
                    <a:pt x="2303" y="10542"/>
                  </a:cubicBezTo>
                  <a:cubicBezTo>
                    <a:pt x="2089" y="10542"/>
                    <a:pt x="1872" y="10586"/>
                    <a:pt x="1679" y="10692"/>
                  </a:cubicBezTo>
                  <a:cubicBezTo>
                    <a:pt x="1441" y="10811"/>
                    <a:pt x="1262" y="11049"/>
                    <a:pt x="1250" y="11323"/>
                  </a:cubicBezTo>
                  <a:cubicBezTo>
                    <a:pt x="1239" y="11787"/>
                    <a:pt x="1703" y="12109"/>
                    <a:pt x="2096" y="12299"/>
                  </a:cubicBezTo>
                  <a:cubicBezTo>
                    <a:pt x="3310" y="12918"/>
                    <a:pt x="4584" y="13371"/>
                    <a:pt x="5894" y="13454"/>
                  </a:cubicBezTo>
                  <a:cubicBezTo>
                    <a:pt x="5953" y="13787"/>
                    <a:pt x="6013" y="14133"/>
                    <a:pt x="6061" y="14466"/>
                  </a:cubicBezTo>
                  <a:cubicBezTo>
                    <a:pt x="6227" y="15538"/>
                    <a:pt x="6346" y="16609"/>
                    <a:pt x="6430" y="17681"/>
                  </a:cubicBezTo>
                  <a:cubicBezTo>
                    <a:pt x="6436" y="17772"/>
                    <a:pt x="6516" y="17819"/>
                    <a:pt x="6591" y="17819"/>
                  </a:cubicBezTo>
                  <a:cubicBezTo>
                    <a:pt x="6664" y="17819"/>
                    <a:pt x="6733" y="17774"/>
                    <a:pt x="6727" y="17681"/>
                  </a:cubicBezTo>
                  <a:cubicBezTo>
                    <a:pt x="6561" y="15835"/>
                    <a:pt x="6311" y="13990"/>
                    <a:pt x="5942" y="12156"/>
                  </a:cubicBezTo>
                  <a:cubicBezTo>
                    <a:pt x="7156" y="11513"/>
                    <a:pt x="7989" y="10382"/>
                    <a:pt x="8466" y="9108"/>
                  </a:cubicBezTo>
                  <a:cubicBezTo>
                    <a:pt x="8573" y="8823"/>
                    <a:pt x="8644" y="8465"/>
                    <a:pt x="8454" y="8239"/>
                  </a:cubicBezTo>
                  <a:cubicBezTo>
                    <a:pt x="8360" y="8137"/>
                    <a:pt x="8204" y="8083"/>
                    <a:pt x="8041" y="8083"/>
                  </a:cubicBezTo>
                  <a:cubicBezTo>
                    <a:pt x="7976" y="8083"/>
                    <a:pt x="7910" y="8091"/>
                    <a:pt x="7847" y="8108"/>
                  </a:cubicBezTo>
                  <a:cubicBezTo>
                    <a:pt x="7620" y="8168"/>
                    <a:pt x="7442" y="8311"/>
                    <a:pt x="7275" y="8465"/>
                  </a:cubicBezTo>
                  <a:cubicBezTo>
                    <a:pt x="6418" y="9251"/>
                    <a:pt x="5894" y="10382"/>
                    <a:pt x="5822" y="11549"/>
                  </a:cubicBezTo>
                  <a:cubicBezTo>
                    <a:pt x="5632" y="10632"/>
                    <a:pt x="5406" y="9739"/>
                    <a:pt x="5168" y="8846"/>
                  </a:cubicBezTo>
                  <a:cubicBezTo>
                    <a:pt x="6644" y="8346"/>
                    <a:pt x="7454" y="6894"/>
                    <a:pt x="7716" y="5334"/>
                  </a:cubicBezTo>
                  <a:cubicBezTo>
                    <a:pt x="7775" y="4953"/>
                    <a:pt x="7739" y="4441"/>
                    <a:pt x="7370" y="4274"/>
                  </a:cubicBezTo>
                  <a:cubicBezTo>
                    <a:pt x="7304" y="4248"/>
                    <a:pt x="7235" y="4236"/>
                    <a:pt x="7165" y="4236"/>
                  </a:cubicBezTo>
                  <a:cubicBezTo>
                    <a:pt x="6984" y="4236"/>
                    <a:pt x="6798" y="4314"/>
                    <a:pt x="6644" y="4417"/>
                  </a:cubicBezTo>
                  <a:cubicBezTo>
                    <a:pt x="5942" y="4846"/>
                    <a:pt x="5489" y="5620"/>
                    <a:pt x="5287" y="6406"/>
                  </a:cubicBezTo>
                  <a:cubicBezTo>
                    <a:pt x="5108" y="7120"/>
                    <a:pt x="5096" y="7846"/>
                    <a:pt x="5096" y="8596"/>
                  </a:cubicBezTo>
                  <a:cubicBezTo>
                    <a:pt x="4894" y="7894"/>
                    <a:pt x="4691" y="7215"/>
                    <a:pt x="4465" y="6525"/>
                  </a:cubicBezTo>
                  <a:cubicBezTo>
                    <a:pt x="4203" y="5703"/>
                    <a:pt x="3906" y="4893"/>
                    <a:pt x="3584" y="4084"/>
                  </a:cubicBezTo>
                  <a:cubicBezTo>
                    <a:pt x="3822" y="2810"/>
                    <a:pt x="3429" y="1417"/>
                    <a:pt x="2513" y="500"/>
                  </a:cubicBezTo>
                  <a:cubicBezTo>
                    <a:pt x="2252" y="231"/>
                    <a:pt x="1879" y="1"/>
                    <a:pt x="1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7" name="Google Shape;657;p52"/>
          <p:cNvSpPr/>
          <p:nvPr/>
        </p:nvSpPr>
        <p:spPr>
          <a:xfrm>
            <a:off x="6247945" y="268903"/>
            <a:ext cx="628870" cy="126729"/>
          </a:xfrm>
          <a:custGeom>
            <a:rect b="b" l="l" r="r" t="t"/>
            <a:pathLst>
              <a:path extrusionOk="0" h="3664" w="18182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_1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4"/>
          <p:cNvSpPr txBox="1"/>
          <p:nvPr>
            <p:ph idx="1" type="subTitle"/>
          </p:nvPr>
        </p:nvSpPr>
        <p:spPr>
          <a:xfrm>
            <a:off x="720300" y="1879438"/>
            <a:ext cx="23868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661" name="Google Shape;661;p54"/>
          <p:cNvSpPr txBox="1"/>
          <p:nvPr>
            <p:ph hasCustomPrompt="1" type="title"/>
          </p:nvPr>
        </p:nvSpPr>
        <p:spPr>
          <a:xfrm>
            <a:off x="815274" y="1284875"/>
            <a:ext cx="623100" cy="4761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2" name="Google Shape;662;p54"/>
          <p:cNvSpPr txBox="1"/>
          <p:nvPr>
            <p:ph idx="2" type="subTitle"/>
          </p:nvPr>
        </p:nvSpPr>
        <p:spPr>
          <a:xfrm>
            <a:off x="720300" y="2188337"/>
            <a:ext cx="238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63" name="Google Shape;663;p54"/>
          <p:cNvSpPr txBox="1"/>
          <p:nvPr>
            <p:ph hasCustomPrompt="1" idx="3" type="title"/>
          </p:nvPr>
        </p:nvSpPr>
        <p:spPr>
          <a:xfrm>
            <a:off x="3350624" y="1284875"/>
            <a:ext cx="623100" cy="4761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4" name="Google Shape;664;p54"/>
          <p:cNvSpPr txBox="1"/>
          <p:nvPr>
            <p:ph hasCustomPrompt="1" idx="4" type="title"/>
          </p:nvPr>
        </p:nvSpPr>
        <p:spPr>
          <a:xfrm>
            <a:off x="5885697" y="1288325"/>
            <a:ext cx="623100" cy="4692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5" name="Google Shape;665;p54"/>
          <p:cNvSpPr txBox="1"/>
          <p:nvPr>
            <p:ph hasCustomPrompt="1" idx="5" type="title"/>
          </p:nvPr>
        </p:nvSpPr>
        <p:spPr>
          <a:xfrm>
            <a:off x="814575" y="3074422"/>
            <a:ext cx="623100" cy="4692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6" name="Google Shape;666;p54"/>
          <p:cNvSpPr txBox="1"/>
          <p:nvPr>
            <p:ph idx="6" type="subTitle"/>
          </p:nvPr>
        </p:nvSpPr>
        <p:spPr>
          <a:xfrm>
            <a:off x="3255370" y="1879438"/>
            <a:ext cx="23868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667" name="Google Shape;667;p54"/>
          <p:cNvSpPr txBox="1"/>
          <p:nvPr>
            <p:ph idx="7" type="subTitle"/>
          </p:nvPr>
        </p:nvSpPr>
        <p:spPr>
          <a:xfrm>
            <a:off x="3257550" y="2188337"/>
            <a:ext cx="2384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68" name="Google Shape;668;p54"/>
          <p:cNvSpPr txBox="1"/>
          <p:nvPr>
            <p:ph idx="8" type="subTitle"/>
          </p:nvPr>
        </p:nvSpPr>
        <p:spPr>
          <a:xfrm>
            <a:off x="5790440" y="1879438"/>
            <a:ext cx="23868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669" name="Google Shape;669;p54"/>
          <p:cNvSpPr txBox="1"/>
          <p:nvPr>
            <p:ph idx="9" type="subTitle"/>
          </p:nvPr>
        </p:nvSpPr>
        <p:spPr>
          <a:xfrm>
            <a:off x="5792551" y="2188337"/>
            <a:ext cx="2384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70" name="Google Shape;670;p54"/>
          <p:cNvSpPr txBox="1"/>
          <p:nvPr>
            <p:ph idx="13" type="subTitle"/>
          </p:nvPr>
        </p:nvSpPr>
        <p:spPr>
          <a:xfrm>
            <a:off x="721421" y="3661562"/>
            <a:ext cx="23868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671" name="Google Shape;671;p54"/>
          <p:cNvSpPr txBox="1"/>
          <p:nvPr>
            <p:ph idx="14" type="subTitle"/>
          </p:nvPr>
        </p:nvSpPr>
        <p:spPr>
          <a:xfrm>
            <a:off x="721422" y="3970462"/>
            <a:ext cx="238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72" name="Google Shape;672;p54"/>
          <p:cNvSpPr txBox="1"/>
          <p:nvPr>
            <p:ph idx="15" type="title"/>
          </p:nvPr>
        </p:nvSpPr>
        <p:spPr>
          <a:xfrm>
            <a:off x="720300" y="452325"/>
            <a:ext cx="717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3" name="Google Shape;673;p54"/>
          <p:cNvSpPr txBox="1"/>
          <p:nvPr>
            <p:ph hasCustomPrompt="1" idx="16" type="title"/>
          </p:nvPr>
        </p:nvSpPr>
        <p:spPr>
          <a:xfrm>
            <a:off x="3350624" y="3074400"/>
            <a:ext cx="623100" cy="4761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4" name="Google Shape;674;p54"/>
          <p:cNvSpPr txBox="1"/>
          <p:nvPr>
            <p:ph hasCustomPrompt="1" idx="17" type="title"/>
          </p:nvPr>
        </p:nvSpPr>
        <p:spPr>
          <a:xfrm>
            <a:off x="5885697" y="3074400"/>
            <a:ext cx="623100" cy="4692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5" name="Google Shape;675;p54"/>
          <p:cNvSpPr txBox="1"/>
          <p:nvPr>
            <p:ph idx="18" type="subTitle"/>
          </p:nvPr>
        </p:nvSpPr>
        <p:spPr>
          <a:xfrm>
            <a:off x="3255370" y="3661562"/>
            <a:ext cx="23877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676" name="Google Shape;676;p54"/>
          <p:cNvSpPr txBox="1"/>
          <p:nvPr>
            <p:ph idx="19" type="subTitle"/>
          </p:nvPr>
        </p:nvSpPr>
        <p:spPr>
          <a:xfrm>
            <a:off x="3256575" y="3970462"/>
            <a:ext cx="2385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77" name="Google Shape;677;p54"/>
          <p:cNvSpPr txBox="1"/>
          <p:nvPr>
            <p:ph idx="20" type="subTitle"/>
          </p:nvPr>
        </p:nvSpPr>
        <p:spPr>
          <a:xfrm>
            <a:off x="5790440" y="3661562"/>
            <a:ext cx="23868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678" name="Google Shape;678;p54"/>
          <p:cNvSpPr txBox="1"/>
          <p:nvPr>
            <p:ph idx="21" type="subTitle"/>
          </p:nvPr>
        </p:nvSpPr>
        <p:spPr>
          <a:xfrm>
            <a:off x="5792551" y="3970462"/>
            <a:ext cx="2384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79" name="Google Shape;679;p54"/>
          <p:cNvSpPr/>
          <p:nvPr/>
        </p:nvSpPr>
        <p:spPr>
          <a:xfrm>
            <a:off x="7238358" y="157747"/>
            <a:ext cx="2384722" cy="1324522"/>
          </a:xfrm>
          <a:custGeom>
            <a:rect b="b" l="l" r="r" t="t"/>
            <a:pathLst>
              <a:path extrusionOk="0" h="10515" w="18932">
                <a:moveTo>
                  <a:pt x="8514" y="394"/>
                </a:moveTo>
                <a:cubicBezTo>
                  <a:pt x="8562" y="513"/>
                  <a:pt x="8669" y="608"/>
                  <a:pt x="8800" y="608"/>
                </a:cubicBezTo>
                <a:cubicBezTo>
                  <a:pt x="8835" y="608"/>
                  <a:pt x="8859" y="608"/>
                  <a:pt x="8871" y="596"/>
                </a:cubicBezTo>
                <a:lnTo>
                  <a:pt x="10026" y="2573"/>
                </a:lnTo>
                <a:cubicBezTo>
                  <a:pt x="9943" y="2632"/>
                  <a:pt x="9907" y="2704"/>
                  <a:pt x="9907" y="2811"/>
                </a:cubicBezTo>
                <a:cubicBezTo>
                  <a:pt x="9907" y="2918"/>
                  <a:pt x="9943" y="2989"/>
                  <a:pt x="10026" y="3049"/>
                </a:cubicBezTo>
                <a:lnTo>
                  <a:pt x="8907" y="4978"/>
                </a:lnTo>
                <a:cubicBezTo>
                  <a:pt x="8871" y="4966"/>
                  <a:pt x="8847" y="4966"/>
                  <a:pt x="8800" y="4966"/>
                </a:cubicBezTo>
                <a:cubicBezTo>
                  <a:pt x="8657" y="4966"/>
                  <a:pt x="8514" y="5073"/>
                  <a:pt x="8502" y="5216"/>
                </a:cubicBezTo>
                <a:lnTo>
                  <a:pt x="6240" y="5216"/>
                </a:lnTo>
                <a:cubicBezTo>
                  <a:pt x="6216" y="5073"/>
                  <a:pt x="6097" y="4966"/>
                  <a:pt x="5942" y="4966"/>
                </a:cubicBezTo>
                <a:cubicBezTo>
                  <a:pt x="5918" y="4966"/>
                  <a:pt x="5871" y="4966"/>
                  <a:pt x="5835" y="4978"/>
                </a:cubicBezTo>
                <a:lnTo>
                  <a:pt x="4728" y="3049"/>
                </a:lnTo>
                <a:cubicBezTo>
                  <a:pt x="4799" y="2989"/>
                  <a:pt x="4847" y="2894"/>
                  <a:pt x="4847" y="2811"/>
                </a:cubicBezTo>
                <a:cubicBezTo>
                  <a:pt x="4847" y="2704"/>
                  <a:pt x="4799" y="2620"/>
                  <a:pt x="4728" y="2573"/>
                </a:cubicBezTo>
                <a:lnTo>
                  <a:pt x="5871" y="596"/>
                </a:lnTo>
                <a:cubicBezTo>
                  <a:pt x="5895" y="596"/>
                  <a:pt x="5918" y="608"/>
                  <a:pt x="5942" y="608"/>
                </a:cubicBezTo>
                <a:cubicBezTo>
                  <a:pt x="6073" y="608"/>
                  <a:pt x="6192" y="513"/>
                  <a:pt x="6228" y="394"/>
                </a:cubicBezTo>
                <a:close/>
                <a:moveTo>
                  <a:pt x="17075" y="382"/>
                </a:moveTo>
                <a:cubicBezTo>
                  <a:pt x="17122" y="501"/>
                  <a:pt x="17229" y="596"/>
                  <a:pt x="17360" y="596"/>
                </a:cubicBezTo>
                <a:lnTo>
                  <a:pt x="17420" y="596"/>
                </a:lnTo>
                <a:lnTo>
                  <a:pt x="18539" y="2525"/>
                </a:lnTo>
                <a:cubicBezTo>
                  <a:pt x="18420" y="2573"/>
                  <a:pt x="18337" y="2680"/>
                  <a:pt x="18337" y="2811"/>
                </a:cubicBezTo>
                <a:cubicBezTo>
                  <a:pt x="18337" y="2942"/>
                  <a:pt x="18432" y="3049"/>
                  <a:pt x="18539" y="3085"/>
                </a:cubicBezTo>
                <a:lnTo>
                  <a:pt x="17444" y="4978"/>
                </a:lnTo>
                <a:cubicBezTo>
                  <a:pt x="17420" y="4966"/>
                  <a:pt x="17384" y="4966"/>
                  <a:pt x="17360" y="4966"/>
                </a:cubicBezTo>
                <a:cubicBezTo>
                  <a:pt x="17205" y="4966"/>
                  <a:pt x="17075" y="5073"/>
                  <a:pt x="17063" y="5216"/>
                </a:cubicBezTo>
                <a:lnTo>
                  <a:pt x="14789" y="5216"/>
                </a:lnTo>
                <a:cubicBezTo>
                  <a:pt x="14753" y="5073"/>
                  <a:pt x="14634" y="4966"/>
                  <a:pt x="14491" y="4966"/>
                </a:cubicBezTo>
                <a:cubicBezTo>
                  <a:pt x="14455" y="4966"/>
                  <a:pt x="14408" y="4978"/>
                  <a:pt x="14384" y="4978"/>
                </a:cubicBezTo>
                <a:lnTo>
                  <a:pt x="13253" y="3037"/>
                </a:lnTo>
                <a:cubicBezTo>
                  <a:pt x="13324" y="2978"/>
                  <a:pt x="13372" y="2894"/>
                  <a:pt x="13372" y="2787"/>
                </a:cubicBezTo>
                <a:cubicBezTo>
                  <a:pt x="13372" y="2704"/>
                  <a:pt x="13324" y="2608"/>
                  <a:pt x="13265" y="2549"/>
                </a:cubicBezTo>
                <a:lnTo>
                  <a:pt x="14408" y="572"/>
                </a:lnTo>
                <a:cubicBezTo>
                  <a:pt x="14443" y="572"/>
                  <a:pt x="14467" y="596"/>
                  <a:pt x="14491" y="596"/>
                </a:cubicBezTo>
                <a:cubicBezTo>
                  <a:pt x="14622" y="596"/>
                  <a:pt x="14741" y="501"/>
                  <a:pt x="14765" y="382"/>
                </a:cubicBezTo>
                <a:close/>
                <a:moveTo>
                  <a:pt x="4251" y="2835"/>
                </a:moveTo>
                <a:cubicBezTo>
                  <a:pt x="4275" y="2989"/>
                  <a:pt x="4394" y="3085"/>
                  <a:pt x="4549" y="3085"/>
                </a:cubicBezTo>
                <a:cubicBezTo>
                  <a:pt x="4573" y="3085"/>
                  <a:pt x="4585" y="3085"/>
                  <a:pt x="4621" y="3073"/>
                </a:cubicBezTo>
                <a:lnTo>
                  <a:pt x="5752" y="5025"/>
                </a:lnTo>
                <a:cubicBezTo>
                  <a:pt x="5692" y="5085"/>
                  <a:pt x="5645" y="5156"/>
                  <a:pt x="5645" y="5252"/>
                </a:cubicBezTo>
                <a:cubicBezTo>
                  <a:pt x="5645" y="5335"/>
                  <a:pt x="5692" y="5418"/>
                  <a:pt x="5752" y="5466"/>
                </a:cubicBezTo>
                <a:lnTo>
                  <a:pt x="4632" y="7407"/>
                </a:lnTo>
                <a:cubicBezTo>
                  <a:pt x="4621" y="7407"/>
                  <a:pt x="4585" y="7395"/>
                  <a:pt x="4561" y="7395"/>
                </a:cubicBezTo>
                <a:cubicBezTo>
                  <a:pt x="4406" y="7395"/>
                  <a:pt x="4275" y="7514"/>
                  <a:pt x="4263" y="7657"/>
                </a:cubicBezTo>
                <a:lnTo>
                  <a:pt x="1954" y="7657"/>
                </a:lnTo>
                <a:cubicBezTo>
                  <a:pt x="1942" y="7514"/>
                  <a:pt x="1799" y="7395"/>
                  <a:pt x="1656" y="7395"/>
                </a:cubicBezTo>
                <a:cubicBezTo>
                  <a:pt x="1620" y="7395"/>
                  <a:pt x="1584" y="7395"/>
                  <a:pt x="1549" y="7407"/>
                </a:cubicBezTo>
                <a:lnTo>
                  <a:pt x="441" y="5514"/>
                </a:lnTo>
                <a:cubicBezTo>
                  <a:pt x="513" y="5454"/>
                  <a:pt x="572" y="5371"/>
                  <a:pt x="572" y="5264"/>
                </a:cubicBezTo>
                <a:cubicBezTo>
                  <a:pt x="572" y="5156"/>
                  <a:pt x="525" y="5073"/>
                  <a:pt x="441" y="5013"/>
                </a:cubicBezTo>
                <a:lnTo>
                  <a:pt x="1549" y="3073"/>
                </a:lnTo>
                <a:cubicBezTo>
                  <a:pt x="1584" y="3085"/>
                  <a:pt x="1608" y="3085"/>
                  <a:pt x="1644" y="3085"/>
                </a:cubicBezTo>
                <a:cubicBezTo>
                  <a:pt x="1787" y="3085"/>
                  <a:pt x="1906" y="2989"/>
                  <a:pt x="1942" y="2835"/>
                </a:cubicBezTo>
                <a:close/>
                <a:moveTo>
                  <a:pt x="8502" y="5311"/>
                </a:moveTo>
                <a:cubicBezTo>
                  <a:pt x="8538" y="5454"/>
                  <a:pt x="8645" y="5561"/>
                  <a:pt x="8800" y="5561"/>
                </a:cubicBezTo>
                <a:cubicBezTo>
                  <a:pt x="8835" y="5561"/>
                  <a:pt x="8871" y="5561"/>
                  <a:pt x="8907" y="5549"/>
                </a:cubicBezTo>
                <a:lnTo>
                  <a:pt x="10026" y="7478"/>
                </a:lnTo>
                <a:cubicBezTo>
                  <a:pt x="9943" y="7538"/>
                  <a:pt x="9907" y="7609"/>
                  <a:pt x="9907" y="7716"/>
                </a:cubicBezTo>
                <a:cubicBezTo>
                  <a:pt x="9907" y="7823"/>
                  <a:pt x="9943" y="7907"/>
                  <a:pt x="10026" y="7954"/>
                </a:cubicBezTo>
                <a:lnTo>
                  <a:pt x="8895" y="9955"/>
                </a:lnTo>
                <a:cubicBezTo>
                  <a:pt x="8859" y="9955"/>
                  <a:pt x="8847" y="9931"/>
                  <a:pt x="8812" y="9931"/>
                </a:cubicBezTo>
                <a:cubicBezTo>
                  <a:pt x="8681" y="9931"/>
                  <a:pt x="8562" y="10026"/>
                  <a:pt x="8538" y="10145"/>
                </a:cubicBezTo>
                <a:lnTo>
                  <a:pt x="6240" y="10145"/>
                </a:lnTo>
                <a:cubicBezTo>
                  <a:pt x="6192" y="10026"/>
                  <a:pt x="6085" y="9931"/>
                  <a:pt x="5954" y="9931"/>
                </a:cubicBezTo>
                <a:cubicBezTo>
                  <a:pt x="5930" y="9931"/>
                  <a:pt x="5895" y="9931"/>
                  <a:pt x="5883" y="9955"/>
                </a:cubicBezTo>
                <a:lnTo>
                  <a:pt x="4740" y="7978"/>
                </a:lnTo>
                <a:cubicBezTo>
                  <a:pt x="4823" y="7919"/>
                  <a:pt x="4871" y="7823"/>
                  <a:pt x="4871" y="7716"/>
                </a:cubicBezTo>
                <a:cubicBezTo>
                  <a:pt x="4871" y="7609"/>
                  <a:pt x="4823" y="7526"/>
                  <a:pt x="4740" y="7466"/>
                </a:cubicBezTo>
                <a:lnTo>
                  <a:pt x="5835" y="5549"/>
                </a:lnTo>
                <a:cubicBezTo>
                  <a:pt x="5871" y="5561"/>
                  <a:pt x="5895" y="5561"/>
                  <a:pt x="5942" y="5561"/>
                </a:cubicBezTo>
                <a:cubicBezTo>
                  <a:pt x="6085" y="5561"/>
                  <a:pt x="6228" y="5454"/>
                  <a:pt x="6240" y="5311"/>
                </a:cubicBezTo>
                <a:close/>
                <a:moveTo>
                  <a:pt x="14205" y="5323"/>
                </a:moveTo>
                <a:cubicBezTo>
                  <a:pt x="14229" y="5466"/>
                  <a:pt x="14348" y="5573"/>
                  <a:pt x="14503" y="5573"/>
                </a:cubicBezTo>
                <a:cubicBezTo>
                  <a:pt x="14538" y="5573"/>
                  <a:pt x="14574" y="5561"/>
                  <a:pt x="14598" y="5561"/>
                </a:cubicBezTo>
                <a:lnTo>
                  <a:pt x="15705" y="7502"/>
                </a:lnTo>
                <a:cubicBezTo>
                  <a:pt x="15646" y="7550"/>
                  <a:pt x="15598" y="7633"/>
                  <a:pt x="15598" y="7740"/>
                </a:cubicBezTo>
                <a:cubicBezTo>
                  <a:pt x="15598" y="7835"/>
                  <a:pt x="15646" y="7919"/>
                  <a:pt x="15717" y="7978"/>
                </a:cubicBezTo>
                <a:lnTo>
                  <a:pt x="14574" y="9966"/>
                </a:lnTo>
                <a:cubicBezTo>
                  <a:pt x="14538" y="9955"/>
                  <a:pt x="14515" y="9955"/>
                  <a:pt x="14491" y="9955"/>
                </a:cubicBezTo>
                <a:cubicBezTo>
                  <a:pt x="14348" y="9955"/>
                  <a:pt x="14229" y="10038"/>
                  <a:pt x="14205" y="10157"/>
                </a:cubicBezTo>
                <a:lnTo>
                  <a:pt x="11955" y="10157"/>
                </a:lnTo>
                <a:cubicBezTo>
                  <a:pt x="11907" y="10038"/>
                  <a:pt x="11812" y="9955"/>
                  <a:pt x="11669" y="9955"/>
                </a:cubicBezTo>
                <a:cubicBezTo>
                  <a:pt x="11645" y="9955"/>
                  <a:pt x="11610" y="9955"/>
                  <a:pt x="11586" y="9966"/>
                </a:cubicBezTo>
                <a:lnTo>
                  <a:pt x="10419" y="7954"/>
                </a:lnTo>
                <a:cubicBezTo>
                  <a:pt x="10502" y="7895"/>
                  <a:pt x="10538" y="7823"/>
                  <a:pt x="10538" y="7716"/>
                </a:cubicBezTo>
                <a:cubicBezTo>
                  <a:pt x="10538" y="7633"/>
                  <a:pt x="10502" y="7550"/>
                  <a:pt x="10431" y="7502"/>
                </a:cubicBezTo>
                <a:lnTo>
                  <a:pt x="11550" y="5549"/>
                </a:lnTo>
                <a:cubicBezTo>
                  <a:pt x="11586" y="5561"/>
                  <a:pt x="11621" y="5573"/>
                  <a:pt x="11669" y="5573"/>
                </a:cubicBezTo>
                <a:cubicBezTo>
                  <a:pt x="11824" y="5573"/>
                  <a:pt x="11955" y="5466"/>
                  <a:pt x="11967" y="5323"/>
                </a:cubicBezTo>
                <a:close/>
                <a:moveTo>
                  <a:pt x="14503" y="1"/>
                </a:moveTo>
                <a:cubicBezTo>
                  <a:pt x="14336" y="1"/>
                  <a:pt x="14205" y="132"/>
                  <a:pt x="14205" y="299"/>
                </a:cubicBezTo>
                <a:cubicBezTo>
                  <a:pt x="14205" y="394"/>
                  <a:pt x="14265" y="489"/>
                  <a:pt x="14336" y="549"/>
                </a:cubicBezTo>
                <a:lnTo>
                  <a:pt x="13181" y="2525"/>
                </a:lnTo>
                <a:cubicBezTo>
                  <a:pt x="13145" y="2513"/>
                  <a:pt x="13098" y="2513"/>
                  <a:pt x="13074" y="2513"/>
                </a:cubicBezTo>
                <a:cubicBezTo>
                  <a:pt x="12907" y="2513"/>
                  <a:pt x="12776" y="2644"/>
                  <a:pt x="12776" y="2811"/>
                </a:cubicBezTo>
                <a:cubicBezTo>
                  <a:pt x="12776" y="2978"/>
                  <a:pt x="12907" y="3108"/>
                  <a:pt x="13074" y="3108"/>
                </a:cubicBezTo>
                <a:cubicBezTo>
                  <a:pt x="13110" y="3108"/>
                  <a:pt x="13145" y="3085"/>
                  <a:pt x="13181" y="3085"/>
                </a:cubicBezTo>
                <a:lnTo>
                  <a:pt x="14288" y="5037"/>
                </a:lnTo>
                <a:cubicBezTo>
                  <a:pt x="14229" y="5085"/>
                  <a:pt x="14193" y="5156"/>
                  <a:pt x="14193" y="5228"/>
                </a:cubicBezTo>
                <a:lnTo>
                  <a:pt x="11955" y="5228"/>
                </a:lnTo>
                <a:cubicBezTo>
                  <a:pt x="11919" y="5085"/>
                  <a:pt x="11812" y="4978"/>
                  <a:pt x="11657" y="4978"/>
                </a:cubicBezTo>
                <a:cubicBezTo>
                  <a:pt x="11490" y="4978"/>
                  <a:pt x="11360" y="5109"/>
                  <a:pt x="11360" y="5275"/>
                </a:cubicBezTo>
                <a:cubicBezTo>
                  <a:pt x="11360" y="5371"/>
                  <a:pt x="11407" y="5442"/>
                  <a:pt x="11467" y="5502"/>
                </a:cubicBezTo>
                <a:lnTo>
                  <a:pt x="10347" y="7454"/>
                </a:lnTo>
                <a:cubicBezTo>
                  <a:pt x="10324" y="7430"/>
                  <a:pt x="10276" y="7419"/>
                  <a:pt x="10228" y="7419"/>
                </a:cubicBezTo>
                <a:cubicBezTo>
                  <a:pt x="10181" y="7419"/>
                  <a:pt x="10157" y="7430"/>
                  <a:pt x="10121" y="7430"/>
                </a:cubicBezTo>
                <a:lnTo>
                  <a:pt x="9014" y="5502"/>
                </a:lnTo>
                <a:cubicBezTo>
                  <a:pt x="9085" y="5442"/>
                  <a:pt x="9133" y="5347"/>
                  <a:pt x="9133" y="5264"/>
                </a:cubicBezTo>
                <a:cubicBezTo>
                  <a:pt x="9133" y="5156"/>
                  <a:pt x="9085" y="5085"/>
                  <a:pt x="9014" y="5025"/>
                </a:cubicBezTo>
                <a:lnTo>
                  <a:pt x="10121" y="3085"/>
                </a:lnTo>
                <a:cubicBezTo>
                  <a:pt x="10157" y="3108"/>
                  <a:pt x="10181" y="3108"/>
                  <a:pt x="10228" y="3108"/>
                </a:cubicBezTo>
                <a:cubicBezTo>
                  <a:pt x="10395" y="3108"/>
                  <a:pt x="10526" y="2966"/>
                  <a:pt x="10526" y="2811"/>
                </a:cubicBezTo>
                <a:cubicBezTo>
                  <a:pt x="10526" y="2644"/>
                  <a:pt x="10395" y="2513"/>
                  <a:pt x="10228" y="2513"/>
                </a:cubicBezTo>
                <a:cubicBezTo>
                  <a:pt x="10205" y="2513"/>
                  <a:pt x="10157" y="2525"/>
                  <a:pt x="10121" y="2525"/>
                </a:cubicBezTo>
                <a:lnTo>
                  <a:pt x="8990" y="561"/>
                </a:lnTo>
                <a:cubicBezTo>
                  <a:pt x="9085" y="501"/>
                  <a:pt x="9133" y="406"/>
                  <a:pt x="9133" y="311"/>
                </a:cubicBezTo>
                <a:cubicBezTo>
                  <a:pt x="9133" y="144"/>
                  <a:pt x="8990" y="13"/>
                  <a:pt x="8835" y="13"/>
                </a:cubicBezTo>
                <a:cubicBezTo>
                  <a:pt x="8669" y="13"/>
                  <a:pt x="8538" y="144"/>
                  <a:pt x="8538" y="311"/>
                </a:cubicBezTo>
                <a:lnTo>
                  <a:pt x="6276" y="311"/>
                </a:lnTo>
                <a:cubicBezTo>
                  <a:pt x="6276" y="144"/>
                  <a:pt x="6133" y="13"/>
                  <a:pt x="5978" y="13"/>
                </a:cubicBezTo>
                <a:cubicBezTo>
                  <a:pt x="5811" y="13"/>
                  <a:pt x="5680" y="144"/>
                  <a:pt x="5680" y="311"/>
                </a:cubicBezTo>
                <a:cubicBezTo>
                  <a:pt x="5680" y="406"/>
                  <a:pt x="5740" y="501"/>
                  <a:pt x="5811" y="561"/>
                </a:cubicBezTo>
                <a:lnTo>
                  <a:pt x="4680" y="2525"/>
                </a:lnTo>
                <a:cubicBezTo>
                  <a:pt x="4644" y="2513"/>
                  <a:pt x="4621" y="2513"/>
                  <a:pt x="4585" y="2513"/>
                </a:cubicBezTo>
                <a:cubicBezTo>
                  <a:pt x="4442" y="2513"/>
                  <a:pt x="4311" y="2632"/>
                  <a:pt x="4287" y="2763"/>
                </a:cubicBezTo>
                <a:lnTo>
                  <a:pt x="1989" y="2763"/>
                </a:lnTo>
                <a:cubicBezTo>
                  <a:pt x="1965" y="2608"/>
                  <a:pt x="1835" y="2513"/>
                  <a:pt x="1692" y="2513"/>
                </a:cubicBezTo>
                <a:cubicBezTo>
                  <a:pt x="1525" y="2513"/>
                  <a:pt x="1394" y="2644"/>
                  <a:pt x="1394" y="2811"/>
                </a:cubicBezTo>
                <a:cubicBezTo>
                  <a:pt x="1394" y="2906"/>
                  <a:pt x="1430" y="3001"/>
                  <a:pt x="1513" y="3049"/>
                </a:cubicBezTo>
                <a:lnTo>
                  <a:pt x="394" y="4978"/>
                </a:lnTo>
                <a:cubicBezTo>
                  <a:pt x="358" y="4966"/>
                  <a:pt x="334" y="4966"/>
                  <a:pt x="299" y="4966"/>
                </a:cubicBezTo>
                <a:cubicBezTo>
                  <a:pt x="144" y="4966"/>
                  <a:pt x="1" y="5097"/>
                  <a:pt x="1" y="5264"/>
                </a:cubicBezTo>
                <a:cubicBezTo>
                  <a:pt x="1" y="5430"/>
                  <a:pt x="144" y="5561"/>
                  <a:pt x="299" y="5561"/>
                </a:cubicBezTo>
                <a:cubicBezTo>
                  <a:pt x="334" y="5561"/>
                  <a:pt x="358" y="5561"/>
                  <a:pt x="394" y="5549"/>
                </a:cubicBezTo>
                <a:lnTo>
                  <a:pt x="1513" y="7466"/>
                </a:lnTo>
                <a:cubicBezTo>
                  <a:pt x="1430" y="7526"/>
                  <a:pt x="1394" y="7597"/>
                  <a:pt x="1394" y="7704"/>
                </a:cubicBezTo>
                <a:cubicBezTo>
                  <a:pt x="1394" y="7871"/>
                  <a:pt x="1525" y="8002"/>
                  <a:pt x="1692" y="8002"/>
                </a:cubicBezTo>
                <a:cubicBezTo>
                  <a:pt x="1835" y="8002"/>
                  <a:pt x="1954" y="7895"/>
                  <a:pt x="1989" y="7764"/>
                </a:cubicBezTo>
                <a:lnTo>
                  <a:pt x="4311" y="7764"/>
                </a:lnTo>
                <a:cubicBezTo>
                  <a:pt x="4335" y="7895"/>
                  <a:pt x="4454" y="8002"/>
                  <a:pt x="4609" y="8002"/>
                </a:cubicBezTo>
                <a:cubicBezTo>
                  <a:pt x="4632" y="8002"/>
                  <a:pt x="4644" y="8002"/>
                  <a:pt x="4680" y="7990"/>
                </a:cubicBezTo>
                <a:lnTo>
                  <a:pt x="5823" y="9966"/>
                </a:lnTo>
                <a:cubicBezTo>
                  <a:pt x="5740" y="10026"/>
                  <a:pt x="5692" y="10109"/>
                  <a:pt x="5692" y="10217"/>
                </a:cubicBezTo>
                <a:cubicBezTo>
                  <a:pt x="5692" y="10383"/>
                  <a:pt x="5823" y="10514"/>
                  <a:pt x="5990" y="10514"/>
                </a:cubicBezTo>
                <a:cubicBezTo>
                  <a:pt x="6156" y="10514"/>
                  <a:pt x="6287" y="10383"/>
                  <a:pt x="6287" y="10217"/>
                </a:cubicBezTo>
                <a:lnTo>
                  <a:pt x="8550" y="10217"/>
                </a:lnTo>
                <a:cubicBezTo>
                  <a:pt x="8550" y="10383"/>
                  <a:pt x="8681" y="10514"/>
                  <a:pt x="8847" y="10514"/>
                </a:cubicBezTo>
                <a:cubicBezTo>
                  <a:pt x="9014" y="10514"/>
                  <a:pt x="9145" y="10383"/>
                  <a:pt x="9145" y="10217"/>
                </a:cubicBezTo>
                <a:cubicBezTo>
                  <a:pt x="9145" y="10109"/>
                  <a:pt x="9085" y="10026"/>
                  <a:pt x="9014" y="9966"/>
                </a:cubicBezTo>
                <a:lnTo>
                  <a:pt x="10157" y="7990"/>
                </a:lnTo>
                <a:cubicBezTo>
                  <a:pt x="10181" y="8002"/>
                  <a:pt x="10217" y="8002"/>
                  <a:pt x="10240" y="8002"/>
                </a:cubicBezTo>
                <a:cubicBezTo>
                  <a:pt x="10288" y="8002"/>
                  <a:pt x="10324" y="7990"/>
                  <a:pt x="10347" y="7990"/>
                </a:cubicBezTo>
                <a:lnTo>
                  <a:pt x="11514" y="9978"/>
                </a:lnTo>
                <a:cubicBezTo>
                  <a:pt x="11431" y="10038"/>
                  <a:pt x="11395" y="10133"/>
                  <a:pt x="11395" y="10217"/>
                </a:cubicBezTo>
                <a:cubicBezTo>
                  <a:pt x="11395" y="10383"/>
                  <a:pt x="11526" y="10514"/>
                  <a:pt x="11693" y="10514"/>
                </a:cubicBezTo>
                <a:cubicBezTo>
                  <a:pt x="11848" y="10514"/>
                  <a:pt x="11991" y="10383"/>
                  <a:pt x="11991" y="10217"/>
                </a:cubicBezTo>
                <a:lnTo>
                  <a:pt x="14205" y="10217"/>
                </a:lnTo>
                <a:cubicBezTo>
                  <a:pt x="14205" y="10383"/>
                  <a:pt x="14336" y="10514"/>
                  <a:pt x="14503" y="10514"/>
                </a:cubicBezTo>
                <a:cubicBezTo>
                  <a:pt x="14669" y="10514"/>
                  <a:pt x="14800" y="10383"/>
                  <a:pt x="14800" y="10217"/>
                </a:cubicBezTo>
                <a:cubicBezTo>
                  <a:pt x="14800" y="10109"/>
                  <a:pt x="14753" y="10026"/>
                  <a:pt x="14669" y="9966"/>
                </a:cubicBezTo>
                <a:lnTo>
                  <a:pt x="15812" y="7966"/>
                </a:lnTo>
                <a:cubicBezTo>
                  <a:pt x="15836" y="7990"/>
                  <a:pt x="15872" y="7990"/>
                  <a:pt x="15920" y="7990"/>
                </a:cubicBezTo>
                <a:cubicBezTo>
                  <a:pt x="16074" y="7990"/>
                  <a:pt x="16217" y="7847"/>
                  <a:pt x="16217" y="7692"/>
                </a:cubicBezTo>
                <a:cubicBezTo>
                  <a:pt x="16217" y="7526"/>
                  <a:pt x="16074" y="7395"/>
                  <a:pt x="15920" y="7395"/>
                </a:cubicBezTo>
                <a:cubicBezTo>
                  <a:pt x="15872" y="7395"/>
                  <a:pt x="15836" y="7407"/>
                  <a:pt x="15812" y="7407"/>
                </a:cubicBezTo>
                <a:lnTo>
                  <a:pt x="14693" y="5466"/>
                </a:lnTo>
                <a:cubicBezTo>
                  <a:pt x="14753" y="5430"/>
                  <a:pt x="14789" y="5371"/>
                  <a:pt x="14800" y="5287"/>
                </a:cubicBezTo>
                <a:lnTo>
                  <a:pt x="17075" y="5287"/>
                </a:lnTo>
                <a:cubicBezTo>
                  <a:pt x="17110" y="5442"/>
                  <a:pt x="17229" y="5549"/>
                  <a:pt x="17372" y="5549"/>
                </a:cubicBezTo>
                <a:cubicBezTo>
                  <a:pt x="17539" y="5549"/>
                  <a:pt x="17670" y="5406"/>
                  <a:pt x="17670" y="5252"/>
                </a:cubicBezTo>
                <a:cubicBezTo>
                  <a:pt x="17670" y="5144"/>
                  <a:pt x="17622" y="5049"/>
                  <a:pt x="17539" y="4990"/>
                </a:cubicBezTo>
                <a:lnTo>
                  <a:pt x="18634" y="3073"/>
                </a:lnTo>
                <a:cubicBezTo>
                  <a:pt x="18801" y="3073"/>
                  <a:pt x="18932" y="2942"/>
                  <a:pt x="18932" y="2775"/>
                </a:cubicBezTo>
                <a:cubicBezTo>
                  <a:pt x="18932" y="2644"/>
                  <a:pt x="18801" y="2513"/>
                  <a:pt x="18634" y="2513"/>
                </a:cubicBezTo>
                <a:lnTo>
                  <a:pt x="17503" y="561"/>
                </a:lnTo>
                <a:cubicBezTo>
                  <a:pt x="17598" y="501"/>
                  <a:pt x="17658" y="406"/>
                  <a:pt x="17658" y="299"/>
                </a:cubicBezTo>
                <a:cubicBezTo>
                  <a:pt x="17658" y="132"/>
                  <a:pt x="17527" y="1"/>
                  <a:pt x="17360" y="1"/>
                </a:cubicBezTo>
                <a:cubicBezTo>
                  <a:pt x="17194" y="1"/>
                  <a:pt x="17063" y="132"/>
                  <a:pt x="17063" y="299"/>
                </a:cubicBezTo>
                <a:lnTo>
                  <a:pt x="14800" y="299"/>
                </a:lnTo>
                <a:cubicBezTo>
                  <a:pt x="14800" y="132"/>
                  <a:pt x="14669" y="1"/>
                  <a:pt x="145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0" name="Google Shape;680;p54"/>
          <p:cNvGrpSpPr/>
          <p:nvPr/>
        </p:nvGrpSpPr>
        <p:grpSpPr>
          <a:xfrm rot="-2175021">
            <a:off x="7719577" y="210249"/>
            <a:ext cx="946022" cy="1636498"/>
            <a:chOff x="-1203150" y="452325"/>
            <a:chExt cx="668575" cy="1156550"/>
          </a:xfrm>
        </p:grpSpPr>
        <p:sp>
          <p:nvSpPr>
            <p:cNvPr id="681" name="Google Shape;681;p54"/>
            <p:cNvSpPr/>
            <p:nvPr/>
          </p:nvSpPr>
          <p:spPr>
            <a:xfrm>
              <a:off x="-1048650" y="848925"/>
              <a:ext cx="399775" cy="759950"/>
            </a:xfrm>
            <a:custGeom>
              <a:rect b="b" l="l" r="r" t="t"/>
              <a:pathLst>
                <a:path extrusionOk="0" h="30398" w="15991">
                  <a:moveTo>
                    <a:pt x="655" y="1"/>
                  </a:moveTo>
                  <a:cubicBezTo>
                    <a:pt x="655" y="1"/>
                    <a:pt x="0" y="930"/>
                    <a:pt x="1167" y="1608"/>
                  </a:cubicBezTo>
                  <a:cubicBezTo>
                    <a:pt x="2346" y="2299"/>
                    <a:pt x="2143" y="10288"/>
                    <a:pt x="2143" y="10288"/>
                  </a:cubicBezTo>
                  <a:lnTo>
                    <a:pt x="2143" y="25730"/>
                  </a:lnTo>
                  <a:cubicBezTo>
                    <a:pt x="2143" y="25730"/>
                    <a:pt x="1929" y="30374"/>
                    <a:pt x="7989" y="30397"/>
                  </a:cubicBezTo>
                  <a:lnTo>
                    <a:pt x="8013" y="30397"/>
                  </a:lnTo>
                  <a:cubicBezTo>
                    <a:pt x="14085" y="30374"/>
                    <a:pt x="13859" y="25730"/>
                    <a:pt x="13859" y="25730"/>
                  </a:cubicBezTo>
                  <a:lnTo>
                    <a:pt x="13859" y="10288"/>
                  </a:lnTo>
                  <a:cubicBezTo>
                    <a:pt x="13859" y="10288"/>
                    <a:pt x="13657" y="2299"/>
                    <a:pt x="14835" y="1608"/>
                  </a:cubicBezTo>
                  <a:cubicBezTo>
                    <a:pt x="15990" y="930"/>
                    <a:pt x="15336" y="1"/>
                    <a:pt x="15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4"/>
            <p:cNvSpPr/>
            <p:nvPr/>
          </p:nvSpPr>
          <p:spPr>
            <a:xfrm>
              <a:off x="-995675" y="595825"/>
              <a:ext cx="220000" cy="713600"/>
            </a:xfrm>
            <a:custGeom>
              <a:rect b="b" l="l" r="r" t="t"/>
              <a:pathLst>
                <a:path extrusionOk="0" h="28544" w="8800">
                  <a:moveTo>
                    <a:pt x="8707" y="0"/>
                  </a:moveTo>
                  <a:cubicBezTo>
                    <a:pt x="8672" y="0"/>
                    <a:pt x="8642" y="16"/>
                    <a:pt x="8633" y="52"/>
                  </a:cubicBezTo>
                  <a:cubicBezTo>
                    <a:pt x="8609" y="124"/>
                    <a:pt x="6942" y="4827"/>
                    <a:pt x="6109" y="9613"/>
                  </a:cubicBezTo>
                  <a:cubicBezTo>
                    <a:pt x="6085" y="5160"/>
                    <a:pt x="4918" y="2612"/>
                    <a:pt x="4894" y="2576"/>
                  </a:cubicBezTo>
                  <a:cubicBezTo>
                    <a:pt x="4885" y="2551"/>
                    <a:pt x="4858" y="2531"/>
                    <a:pt x="4830" y="2531"/>
                  </a:cubicBezTo>
                  <a:cubicBezTo>
                    <a:pt x="4820" y="2531"/>
                    <a:pt x="4809" y="2534"/>
                    <a:pt x="4799" y="2541"/>
                  </a:cubicBezTo>
                  <a:cubicBezTo>
                    <a:pt x="4751" y="2552"/>
                    <a:pt x="4739" y="2600"/>
                    <a:pt x="4751" y="2648"/>
                  </a:cubicBezTo>
                  <a:cubicBezTo>
                    <a:pt x="4763" y="2672"/>
                    <a:pt x="6120" y="5589"/>
                    <a:pt x="5930" y="10684"/>
                  </a:cubicBezTo>
                  <a:lnTo>
                    <a:pt x="5930" y="10696"/>
                  </a:lnTo>
                  <a:cubicBezTo>
                    <a:pt x="5704" y="12197"/>
                    <a:pt x="5585" y="13673"/>
                    <a:pt x="5644" y="14983"/>
                  </a:cubicBezTo>
                  <a:cubicBezTo>
                    <a:pt x="3882" y="8815"/>
                    <a:pt x="203" y="4993"/>
                    <a:pt x="155" y="4946"/>
                  </a:cubicBezTo>
                  <a:cubicBezTo>
                    <a:pt x="138" y="4934"/>
                    <a:pt x="117" y="4928"/>
                    <a:pt x="96" y="4928"/>
                  </a:cubicBezTo>
                  <a:cubicBezTo>
                    <a:pt x="75" y="4928"/>
                    <a:pt x="54" y="4934"/>
                    <a:pt x="36" y="4946"/>
                  </a:cubicBezTo>
                  <a:cubicBezTo>
                    <a:pt x="1" y="4981"/>
                    <a:pt x="1" y="5029"/>
                    <a:pt x="36" y="5065"/>
                  </a:cubicBezTo>
                  <a:cubicBezTo>
                    <a:pt x="72" y="5124"/>
                    <a:pt x="5239" y="10458"/>
                    <a:pt x="6228" y="18721"/>
                  </a:cubicBezTo>
                  <a:cubicBezTo>
                    <a:pt x="6228" y="18733"/>
                    <a:pt x="6228" y="18733"/>
                    <a:pt x="6239" y="18745"/>
                  </a:cubicBezTo>
                  <a:cubicBezTo>
                    <a:pt x="6109" y="20924"/>
                    <a:pt x="6192" y="23019"/>
                    <a:pt x="6347" y="24710"/>
                  </a:cubicBezTo>
                  <a:cubicBezTo>
                    <a:pt x="5549" y="21829"/>
                    <a:pt x="3989" y="19912"/>
                    <a:pt x="3965" y="19888"/>
                  </a:cubicBezTo>
                  <a:cubicBezTo>
                    <a:pt x="3943" y="19873"/>
                    <a:pt x="3917" y="19863"/>
                    <a:pt x="3891" y="19863"/>
                  </a:cubicBezTo>
                  <a:cubicBezTo>
                    <a:pt x="3875" y="19863"/>
                    <a:pt x="3860" y="19867"/>
                    <a:pt x="3846" y="19876"/>
                  </a:cubicBezTo>
                  <a:cubicBezTo>
                    <a:pt x="3811" y="19912"/>
                    <a:pt x="3799" y="19947"/>
                    <a:pt x="3823" y="19995"/>
                  </a:cubicBezTo>
                  <a:cubicBezTo>
                    <a:pt x="3846" y="20031"/>
                    <a:pt x="5823" y="22436"/>
                    <a:pt x="6442" y="25948"/>
                  </a:cubicBezTo>
                  <a:cubicBezTo>
                    <a:pt x="6442" y="25960"/>
                    <a:pt x="6442" y="25960"/>
                    <a:pt x="6466" y="25960"/>
                  </a:cubicBezTo>
                  <a:cubicBezTo>
                    <a:pt x="6620" y="27472"/>
                    <a:pt x="6823" y="28437"/>
                    <a:pt x="6823" y="28484"/>
                  </a:cubicBezTo>
                  <a:cubicBezTo>
                    <a:pt x="6823" y="28520"/>
                    <a:pt x="6859" y="28544"/>
                    <a:pt x="6894" y="28544"/>
                  </a:cubicBezTo>
                  <a:lnTo>
                    <a:pt x="6906" y="28544"/>
                  </a:lnTo>
                  <a:cubicBezTo>
                    <a:pt x="6954" y="28520"/>
                    <a:pt x="6978" y="28496"/>
                    <a:pt x="6966" y="28448"/>
                  </a:cubicBezTo>
                  <a:cubicBezTo>
                    <a:pt x="6942" y="28329"/>
                    <a:pt x="4692" y="16352"/>
                    <a:pt x="8752" y="10149"/>
                  </a:cubicBezTo>
                  <a:cubicBezTo>
                    <a:pt x="8799" y="10101"/>
                    <a:pt x="8799" y="10053"/>
                    <a:pt x="8752" y="10030"/>
                  </a:cubicBezTo>
                  <a:cubicBezTo>
                    <a:pt x="8742" y="10015"/>
                    <a:pt x="8727" y="10009"/>
                    <a:pt x="8711" y="10009"/>
                  </a:cubicBezTo>
                  <a:cubicBezTo>
                    <a:pt x="8686" y="10009"/>
                    <a:pt x="8659" y="10025"/>
                    <a:pt x="8645" y="10053"/>
                  </a:cubicBezTo>
                  <a:cubicBezTo>
                    <a:pt x="7204" y="12244"/>
                    <a:pt x="6549" y="15161"/>
                    <a:pt x="6311" y="18007"/>
                  </a:cubicBezTo>
                  <a:cubicBezTo>
                    <a:pt x="6204" y="17257"/>
                    <a:pt x="6061" y="16542"/>
                    <a:pt x="5882" y="15864"/>
                  </a:cubicBezTo>
                  <a:lnTo>
                    <a:pt x="5882" y="15840"/>
                  </a:lnTo>
                  <a:cubicBezTo>
                    <a:pt x="5192" y="10232"/>
                    <a:pt x="8740" y="219"/>
                    <a:pt x="8787" y="112"/>
                  </a:cubicBezTo>
                  <a:cubicBezTo>
                    <a:pt x="8799" y="64"/>
                    <a:pt x="8787" y="28"/>
                    <a:pt x="8740" y="5"/>
                  </a:cubicBezTo>
                  <a:cubicBezTo>
                    <a:pt x="8729" y="2"/>
                    <a:pt x="8717" y="0"/>
                    <a:pt x="8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4"/>
            <p:cNvSpPr/>
            <p:nvPr/>
          </p:nvSpPr>
          <p:spPr>
            <a:xfrm>
              <a:off x="-993000" y="955500"/>
              <a:ext cx="124150" cy="184575"/>
            </a:xfrm>
            <a:custGeom>
              <a:rect b="b" l="l" r="r" t="t"/>
              <a:pathLst>
                <a:path extrusionOk="0" h="7383" w="4966">
                  <a:moveTo>
                    <a:pt x="1" y="0"/>
                  </a:moveTo>
                  <a:lnTo>
                    <a:pt x="1" y="0"/>
                  </a:lnTo>
                  <a:cubicBezTo>
                    <a:pt x="620" y="774"/>
                    <a:pt x="298" y="1298"/>
                    <a:pt x="1322" y="3739"/>
                  </a:cubicBezTo>
                  <a:cubicBezTo>
                    <a:pt x="2358" y="6156"/>
                    <a:pt x="4966" y="7382"/>
                    <a:pt x="4966" y="7382"/>
                  </a:cubicBezTo>
                  <a:cubicBezTo>
                    <a:pt x="4954" y="6692"/>
                    <a:pt x="4942" y="5084"/>
                    <a:pt x="3287" y="2691"/>
                  </a:cubicBezTo>
                  <a:cubicBezTo>
                    <a:pt x="1632" y="29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4"/>
            <p:cNvSpPr/>
            <p:nvPr/>
          </p:nvSpPr>
          <p:spPr>
            <a:xfrm>
              <a:off x="-838200" y="1021925"/>
              <a:ext cx="124125" cy="139575"/>
            </a:xfrm>
            <a:custGeom>
              <a:rect b="b" l="l" r="r" t="t"/>
              <a:pathLst>
                <a:path extrusionOk="0" h="5583" w="4965">
                  <a:moveTo>
                    <a:pt x="3997" y="0"/>
                  </a:moveTo>
                  <a:cubicBezTo>
                    <a:pt x="3443" y="0"/>
                    <a:pt x="2695" y="194"/>
                    <a:pt x="1869" y="939"/>
                  </a:cubicBezTo>
                  <a:cubicBezTo>
                    <a:pt x="167" y="2487"/>
                    <a:pt x="0" y="5582"/>
                    <a:pt x="0" y="5582"/>
                  </a:cubicBezTo>
                  <a:cubicBezTo>
                    <a:pt x="1453" y="4558"/>
                    <a:pt x="3060" y="3427"/>
                    <a:pt x="3298" y="2130"/>
                  </a:cubicBezTo>
                  <a:cubicBezTo>
                    <a:pt x="3536" y="844"/>
                    <a:pt x="4965" y="225"/>
                    <a:pt x="4965" y="225"/>
                  </a:cubicBezTo>
                  <a:cubicBezTo>
                    <a:pt x="4965" y="225"/>
                    <a:pt x="4594" y="0"/>
                    <a:pt x="39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4"/>
            <p:cNvSpPr/>
            <p:nvPr/>
          </p:nvSpPr>
          <p:spPr>
            <a:xfrm>
              <a:off x="-808450" y="667950"/>
              <a:ext cx="246175" cy="222075"/>
            </a:xfrm>
            <a:custGeom>
              <a:rect b="b" l="l" r="r" t="t"/>
              <a:pathLst>
                <a:path extrusionOk="0" h="8883" w="9847">
                  <a:moveTo>
                    <a:pt x="9061" y="1"/>
                  </a:moveTo>
                  <a:lnTo>
                    <a:pt x="9061" y="1"/>
                  </a:lnTo>
                  <a:cubicBezTo>
                    <a:pt x="9061" y="1"/>
                    <a:pt x="8347" y="1727"/>
                    <a:pt x="7502" y="2120"/>
                  </a:cubicBezTo>
                  <a:cubicBezTo>
                    <a:pt x="6656" y="2513"/>
                    <a:pt x="3811" y="2680"/>
                    <a:pt x="1906" y="4644"/>
                  </a:cubicBezTo>
                  <a:cubicBezTo>
                    <a:pt x="1" y="6609"/>
                    <a:pt x="334" y="8883"/>
                    <a:pt x="334" y="8883"/>
                  </a:cubicBezTo>
                  <a:cubicBezTo>
                    <a:pt x="1382" y="6906"/>
                    <a:pt x="3370" y="7061"/>
                    <a:pt x="6609" y="5513"/>
                  </a:cubicBezTo>
                  <a:cubicBezTo>
                    <a:pt x="9847" y="3966"/>
                    <a:pt x="9061" y="1"/>
                    <a:pt x="90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4"/>
            <p:cNvSpPr/>
            <p:nvPr/>
          </p:nvSpPr>
          <p:spPr>
            <a:xfrm>
              <a:off x="-801000" y="840600"/>
              <a:ext cx="112825" cy="65475"/>
            </a:xfrm>
            <a:custGeom>
              <a:rect b="b" l="l" r="r" t="t"/>
              <a:pathLst>
                <a:path extrusionOk="0" h="2619" w="4513">
                  <a:moveTo>
                    <a:pt x="4513" y="0"/>
                  </a:moveTo>
                  <a:cubicBezTo>
                    <a:pt x="4513" y="1"/>
                    <a:pt x="4082" y="907"/>
                    <a:pt x="2646" y="907"/>
                  </a:cubicBezTo>
                  <a:cubicBezTo>
                    <a:pt x="2610" y="907"/>
                    <a:pt x="2573" y="906"/>
                    <a:pt x="2536" y="905"/>
                  </a:cubicBezTo>
                  <a:cubicBezTo>
                    <a:pt x="2507" y="904"/>
                    <a:pt x="2477" y="904"/>
                    <a:pt x="2448" y="904"/>
                  </a:cubicBezTo>
                  <a:cubicBezTo>
                    <a:pt x="973" y="904"/>
                    <a:pt x="0" y="2060"/>
                    <a:pt x="0" y="2060"/>
                  </a:cubicBezTo>
                  <a:cubicBezTo>
                    <a:pt x="734" y="2459"/>
                    <a:pt x="1354" y="2619"/>
                    <a:pt x="1877" y="2619"/>
                  </a:cubicBezTo>
                  <a:cubicBezTo>
                    <a:pt x="3992" y="2619"/>
                    <a:pt x="4513" y="1"/>
                    <a:pt x="4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4"/>
            <p:cNvSpPr/>
            <p:nvPr/>
          </p:nvSpPr>
          <p:spPr>
            <a:xfrm>
              <a:off x="-1161475" y="664325"/>
              <a:ext cx="175175" cy="70275"/>
            </a:xfrm>
            <a:custGeom>
              <a:rect b="b" l="l" r="r" t="t"/>
              <a:pathLst>
                <a:path extrusionOk="0" h="2811" w="7007">
                  <a:moveTo>
                    <a:pt x="2031" y="1"/>
                  </a:moveTo>
                  <a:cubicBezTo>
                    <a:pt x="1859" y="1"/>
                    <a:pt x="1697" y="24"/>
                    <a:pt x="1549" y="74"/>
                  </a:cubicBezTo>
                  <a:cubicBezTo>
                    <a:pt x="1549" y="74"/>
                    <a:pt x="1" y="789"/>
                    <a:pt x="120" y="2706"/>
                  </a:cubicBezTo>
                  <a:cubicBezTo>
                    <a:pt x="120" y="2706"/>
                    <a:pt x="1388" y="1584"/>
                    <a:pt x="3170" y="1584"/>
                  </a:cubicBezTo>
                  <a:cubicBezTo>
                    <a:pt x="3925" y="1584"/>
                    <a:pt x="4773" y="1786"/>
                    <a:pt x="5656" y="2360"/>
                  </a:cubicBezTo>
                  <a:cubicBezTo>
                    <a:pt x="6142" y="2679"/>
                    <a:pt x="6414" y="2810"/>
                    <a:pt x="6519" y="2810"/>
                  </a:cubicBezTo>
                  <a:cubicBezTo>
                    <a:pt x="7007" y="2810"/>
                    <a:pt x="3926" y="1"/>
                    <a:pt x="20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4"/>
            <p:cNvSpPr/>
            <p:nvPr/>
          </p:nvSpPr>
          <p:spPr>
            <a:xfrm>
              <a:off x="-1123075" y="654500"/>
              <a:ext cx="230125" cy="218875"/>
            </a:xfrm>
            <a:custGeom>
              <a:rect b="b" l="l" r="r" t="t"/>
              <a:pathLst>
                <a:path extrusionOk="0" h="8755" w="9205">
                  <a:moveTo>
                    <a:pt x="1989" y="1"/>
                  </a:moveTo>
                  <a:cubicBezTo>
                    <a:pt x="1348" y="1"/>
                    <a:pt x="681" y="144"/>
                    <a:pt x="1" y="479"/>
                  </a:cubicBezTo>
                  <a:cubicBezTo>
                    <a:pt x="1" y="479"/>
                    <a:pt x="3001" y="1694"/>
                    <a:pt x="3906" y="3051"/>
                  </a:cubicBezTo>
                  <a:cubicBezTo>
                    <a:pt x="5561" y="5551"/>
                    <a:pt x="6883" y="8135"/>
                    <a:pt x="9204" y="8754"/>
                  </a:cubicBezTo>
                  <a:cubicBezTo>
                    <a:pt x="9204" y="8754"/>
                    <a:pt x="9085" y="6230"/>
                    <a:pt x="8192" y="4539"/>
                  </a:cubicBezTo>
                  <a:cubicBezTo>
                    <a:pt x="7456" y="3156"/>
                    <a:pt x="4998" y="1"/>
                    <a:pt x="19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4"/>
            <p:cNvSpPr/>
            <p:nvPr/>
          </p:nvSpPr>
          <p:spPr>
            <a:xfrm>
              <a:off x="-828100" y="454600"/>
              <a:ext cx="293525" cy="298225"/>
            </a:xfrm>
            <a:custGeom>
              <a:rect b="b" l="l" r="r" t="t"/>
              <a:pathLst>
                <a:path extrusionOk="0" h="11929" w="11741">
                  <a:moveTo>
                    <a:pt x="10765" y="1"/>
                  </a:moveTo>
                  <a:cubicBezTo>
                    <a:pt x="6695" y="1"/>
                    <a:pt x="2983" y="2923"/>
                    <a:pt x="1549" y="5415"/>
                  </a:cubicBezTo>
                  <a:cubicBezTo>
                    <a:pt x="1" y="8118"/>
                    <a:pt x="156" y="11928"/>
                    <a:pt x="156" y="11928"/>
                  </a:cubicBezTo>
                  <a:cubicBezTo>
                    <a:pt x="4049" y="9547"/>
                    <a:pt x="7216" y="5939"/>
                    <a:pt x="7454" y="3510"/>
                  </a:cubicBezTo>
                  <a:cubicBezTo>
                    <a:pt x="7692" y="1082"/>
                    <a:pt x="11740" y="58"/>
                    <a:pt x="11740" y="58"/>
                  </a:cubicBezTo>
                  <a:cubicBezTo>
                    <a:pt x="11414" y="19"/>
                    <a:pt x="11088" y="1"/>
                    <a:pt x="107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4"/>
            <p:cNvSpPr/>
            <p:nvPr/>
          </p:nvSpPr>
          <p:spPr>
            <a:xfrm>
              <a:off x="-1177250" y="452325"/>
              <a:ext cx="362275" cy="259425"/>
            </a:xfrm>
            <a:custGeom>
              <a:rect b="b" l="l" r="r" t="t"/>
              <a:pathLst>
                <a:path extrusionOk="0" h="10377" w="14491">
                  <a:moveTo>
                    <a:pt x="3908" y="1"/>
                  </a:moveTo>
                  <a:cubicBezTo>
                    <a:pt x="2484" y="1"/>
                    <a:pt x="1109" y="491"/>
                    <a:pt x="1" y="1780"/>
                  </a:cubicBezTo>
                  <a:cubicBezTo>
                    <a:pt x="1" y="1780"/>
                    <a:pt x="758" y="1623"/>
                    <a:pt x="1804" y="1623"/>
                  </a:cubicBezTo>
                  <a:cubicBezTo>
                    <a:pt x="3404" y="1623"/>
                    <a:pt x="5680" y="1989"/>
                    <a:pt x="6954" y="3840"/>
                  </a:cubicBezTo>
                  <a:cubicBezTo>
                    <a:pt x="9073" y="6911"/>
                    <a:pt x="9978" y="10293"/>
                    <a:pt x="12740" y="10376"/>
                  </a:cubicBezTo>
                  <a:cubicBezTo>
                    <a:pt x="12740" y="10376"/>
                    <a:pt x="14491" y="8804"/>
                    <a:pt x="12109" y="4435"/>
                  </a:cubicBezTo>
                  <a:cubicBezTo>
                    <a:pt x="11369" y="3098"/>
                    <a:pt x="7485" y="1"/>
                    <a:pt x="3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4"/>
            <p:cNvSpPr/>
            <p:nvPr/>
          </p:nvSpPr>
          <p:spPr>
            <a:xfrm>
              <a:off x="-1203150" y="473225"/>
              <a:ext cx="172675" cy="93850"/>
            </a:xfrm>
            <a:custGeom>
              <a:rect b="b" l="l" r="r" t="t"/>
              <a:pathLst>
                <a:path extrusionOk="0" h="3754" w="6907">
                  <a:moveTo>
                    <a:pt x="6906" y="1610"/>
                  </a:moveTo>
                  <a:cubicBezTo>
                    <a:pt x="6906" y="1610"/>
                    <a:pt x="6906" y="1611"/>
                    <a:pt x="6907" y="1611"/>
                  </a:cubicBezTo>
                  <a:cubicBezTo>
                    <a:pt x="6907" y="1611"/>
                    <a:pt x="6907" y="1611"/>
                    <a:pt x="6907" y="1610"/>
                  </a:cubicBezTo>
                  <a:cubicBezTo>
                    <a:pt x="6906" y="1610"/>
                    <a:pt x="6906" y="1610"/>
                    <a:pt x="6906" y="1610"/>
                  </a:cubicBezTo>
                  <a:close/>
                  <a:moveTo>
                    <a:pt x="3149" y="0"/>
                  </a:moveTo>
                  <a:cubicBezTo>
                    <a:pt x="2408" y="0"/>
                    <a:pt x="1662" y="249"/>
                    <a:pt x="1025" y="944"/>
                  </a:cubicBezTo>
                  <a:cubicBezTo>
                    <a:pt x="1025" y="944"/>
                    <a:pt x="1" y="2527"/>
                    <a:pt x="715" y="3754"/>
                  </a:cubicBezTo>
                  <a:cubicBezTo>
                    <a:pt x="715" y="3754"/>
                    <a:pt x="1794" y="1056"/>
                    <a:pt x="4573" y="1056"/>
                  </a:cubicBezTo>
                  <a:cubicBezTo>
                    <a:pt x="5247" y="1056"/>
                    <a:pt x="6022" y="1215"/>
                    <a:pt x="6906" y="1610"/>
                  </a:cubicBezTo>
                  <a:lnTo>
                    <a:pt x="6906" y="1610"/>
                  </a:lnTo>
                  <a:cubicBezTo>
                    <a:pt x="6866" y="1584"/>
                    <a:pt x="5019" y="0"/>
                    <a:pt x="3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4"/>
            <p:cNvSpPr/>
            <p:nvPr/>
          </p:nvSpPr>
          <p:spPr>
            <a:xfrm>
              <a:off x="-980500" y="1285000"/>
              <a:ext cx="263450" cy="300050"/>
            </a:xfrm>
            <a:custGeom>
              <a:rect b="b" l="l" r="r" t="t"/>
              <a:pathLst>
                <a:path extrusionOk="0" h="12002" w="10538">
                  <a:moveTo>
                    <a:pt x="191" y="0"/>
                  </a:moveTo>
                  <a:lnTo>
                    <a:pt x="191" y="7966"/>
                  </a:lnTo>
                  <a:cubicBezTo>
                    <a:pt x="191" y="7966"/>
                    <a:pt x="1" y="12002"/>
                    <a:pt x="5263" y="12002"/>
                  </a:cubicBezTo>
                  <a:lnTo>
                    <a:pt x="5287" y="12002"/>
                  </a:lnTo>
                  <a:cubicBezTo>
                    <a:pt x="10538" y="11990"/>
                    <a:pt x="10359" y="7966"/>
                    <a:pt x="10359" y="7966"/>
                  </a:cubicBezTo>
                  <a:lnTo>
                    <a:pt x="103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3" name="Google Shape;693;p54"/>
          <p:cNvSpPr/>
          <p:nvPr/>
        </p:nvSpPr>
        <p:spPr>
          <a:xfrm>
            <a:off x="8426310" y="283940"/>
            <a:ext cx="137772" cy="137800"/>
          </a:xfrm>
          <a:custGeom>
            <a:rect b="b" l="l" r="r" t="t"/>
            <a:pathLst>
              <a:path extrusionOk="0" h="2775" w="2775">
                <a:moveTo>
                  <a:pt x="1382" y="0"/>
                </a:moveTo>
                <a:cubicBezTo>
                  <a:pt x="620" y="0"/>
                  <a:pt x="0" y="619"/>
                  <a:pt x="0" y="1393"/>
                </a:cubicBezTo>
                <a:cubicBezTo>
                  <a:pt x="0" y="2155"/>
                  <a:pt x="620" y="2774"/>
                  <a:pt x="1382" y="2774"/>
                </a:cubicBezTo>
                <a:cubicBezTo>
                  <a:pt x="2155" y="2774"/>
                  <a:pt x="2775" y="2155"/>
                  <a:pt x="2775" y="1393"/>
                </a:cubicBezTo>
                <a:cubicBezTo>
                  <a:pt x="2775" y="619"/>
                  <a:pt x="2155" y="0"/>
                  <a:pt x="13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4"/>
          <p:cNvSpPr/>
          <p:nvPr/>
        </p:nvSpPr>
        <p:spPr>
          <a:xfrm>
            <a:off x="8649702" y="88926"/>
            <a:ext cx="67999" cy="68830"/>
          </a:xfrm>
          <a:custGeom>
            <a:rect b="b" l="l" r="r" t="t"/>
            <a:pathLst>
              <a:path extrusionOk="0" h="1073" w="1060">
                <a:moveTo>
                  <a:pt x="536" y="1"/>
                </a:moveTo>
                <a:cubicBezTo>
                  <a:pt x="238" y="1"/>
                  <a:pt x="0" y="239"/>
                  <a:pt x="0" y="536"/>
                </a:cubicBezTo>
                <a:cubicBezTo>
                  <a:pt x="0" y="834"/>
                  <a:pt x="238" y="1072"/>
                  <a:pt x="536" y="1072"/>
                </a:cubicBezTo>
                <a:cubicBezTo>
                  <a:pt x="822" y="1072"/>
                  <a:pt x="1060" y="834"/>
                  <a:pt x="1060" y="536"/>
                </a:cubicBezTo>
                <a:cubicBezTo>
                  <a:pt x="1060" y="239"/>
                  <a:pt x="822" y="1"/>
                  <a:pt x="5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4"/>
          <p:cNvSpPr/>
          <p:nvPr/>
        </p:nvSpPr>
        <p:spPr>
          <a:xfrm>
            <a:off x="8649702" y="727101"/>
            <a:ext cx="67999" cy="68830"/>
          </a:xfrm>
          <a:custGeom>
            <a:rect b="b" l="l" r="r" t="t"/>
            <a:pathLst>
              <a:path extrusionOk="0" h="1073" w="1060">
                <a:moveTo>
                  <a:pt x="536" y="1"/>
                </a:moveTo>
                <a:cubicBezTo>
                  <a:pt x="238" y="1"/>
                  <a:pt x="0" y="239"/>
                  <a:pt x="0" y="536"/>
                </a:cubicBezTo>
                <a:cubicBezTo>
                  <a:pt x="0" y="834"/>
                  <a:pt x="238" y="1072"/>
                  <a:pt x="536" y="1072"/>
                </a:cubicBezTo>
                <a:cubicBezTo>
                  <a:pt x="822" y="1072"/>
                  <a:pt x="1060" y="834"/>
                  <a:pt x="1060" y="536"/>
                </a:cubicBezTo>
                <a:cubicBezTo>
                  <a:pt x="1060" y="239"/>
                  <a:pt x="822" y="1"/>
                  <a:pt x="5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54"/>
          <p:cNvSpPr/>
          <p:nvPr/>
        </p:nvSpPr>
        <p:spPr>
          <a:xfrm>
            <a:off x="7563852" y="152026"/>
            <a:ext cx="67999" cy="68830"/>
          </a:xfrm>
          <a:custGeom>
            <a:rect b="b" l="l" r="r" t="t"/>
            <a:pathLst>
              <a:path extrusionOk="0" h="1073" w="1060">
                <a:moveTo>
                  <a:pt x="536" y="1"/>
                </a:moveTo>
                <a:cubicBezTo>
                  <a:pt x="238" y="1"/>
                  <a:pt x="0" y="239"/>
                  <a:pt x="0" y="536"/>
                </a:cubicBezTo>
                <a:cubicBezTo>
                  <a:pt x="0" y="834"/>
                  <a:pt x="238" y="1072"/>
                  <a:pt x="536" y="1072"/>
                </a:cubicBezTo>
                <a:cubicBezTo>
                  <a:pt x="822" y="1072"/>
                  <a:pt x="1060" y="834"/>
                  <a:pt x="1060" y="536"/>
                </a:cubicBezTo>
                <a:cubicBezTo>
                  <a:pt x="1060" y="239"/>
                  <a:pt x="822" y="1"/>
                  <a:pt x="5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7" name="Google Shape;697;p54"/>
          <p:cNvGrpSpPr/>
          <p:nvPr/>
        </p:nvGrpSpPr>
        <p:grpSpPr>
          <a:xfrm>
            <a:off x="8420771" y="2059449"/>
            <a:ext cx="725121" cy="1155159"/>
            <a:chOff x="8268309" y="1814374"/>
            <a:chExt cx="725121" cy="1155159"/>
          </a:xfrm>
        </p:grpSpPr>
        <p:sp>
          <p:nvSpPr>
            <p:cNvPr id="698" name="Google Shape;698;p54"/>
            <p:cNvSpPr/>
            <p:nvPr/>
          </p:nvSpPr>
          <p:spPr>
            <a:xfrm rot="1125519">
              <a:off x="8420511" y="2201319"/>
              <a:ext cx="382356" cy="726017"/>
            </a:xfrm>
            <a:custGeom>
              <a:rect b="b" l="l" r="r" t="t"/>
              <a:pathLst>
                <a:path extrusionOk="0" h="23266" w="12253">
                  <a:moveTo>
                    <a:pt x="513" y="1"/>
                  </a:moveTo>
                  <a:cubicBezTo>
                    <a:pt x="513" y="1"/>
                    <a:pt x="1" y="703"/>
                    <a:pt x="917" y="1239"/>
                  </a:cubicBezTo>
                  <a:cubicBezTo>
                    <a:pt x="1822" y="1751"/>
                    <a:pt x="1656" y="7871"/>
                    <a:pt x="1656" y="7871"/>
                  </a:cubicBezTo>
                  <a:lnTo>
                    <a:pt x="1656" y="19705"/>
                  </a:lnTo>
                  <a:cubicBezTo>
                    <a:pt x="1656" y="19705"/>
                    <a:pt x="1489" y="23265"/>
                    <a:pt x="6132" y="23265"/>
                  </a:cubicBezTo>
                  <a:cubicBezTo>
                    <a:pt x="10776" y="23265"/>
                    <a:pt x="10609" y="19705"/>
                    <a:pt x="10609" y="19705"/>
                  </a:cubicBezTo>
                  <a:lnTo>
                    <a:pt x="10609" y="7871"/>
                  </a:lnTo>
                  <a:cubicBezTo>
                    <a:pt x="10609" y="7871"/>
                    <a:pt x="10454" y="1751"/>
                    <a:pt x="11359" y="1239"/>
                  </a:cubicBezTo>
                  <a:cubicBezTo>
                    <a:pt x="12252" y="703"/>
                    <a:pt x="11740" y="1"/>
                    <a:pt x="117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4"/>
            <p:cNvSpPr/>
            <p:nvPr/>
          </p:nvSpPr>
          <p:spPr>
            <a:xfrm rot="1125519">
              <a:off x="8381541" y="1873662"/>
              <a:ext cx="498657" cy="786586"/>
            </a:xfrm>
            <a:custGeom>
              <a:rect b="b" l="l" r="r" t="t"/>
              <a:pathLst>
                <a:path extrusionOk="0" h="25207" w="15980">
                  <a:moveTo>
                    <a:pt x="10466" y="1"/>
                  </a:moveTo>
                  <a:cubicBezTo>
                    <a:pt x="10466" y="1"/>
                    <a:pt x="7252" y="2811"/>
                    <a:pt x="9490" y="6323"/>
                  </a:cubicBezTo>
                  <a:cubicBezTo>
                    <a:pt x="9800" y="7383"/>
                    <a:pt x="10050" y="9062"/>
                    <a:pt x="9681" y="11324"/>
                  </a:cubicBezTo>
                  <a:cubicBezTo>
                    <a:pt x="8919" y="9133"/>
                    <a:pt x="7966" y="7454"/>
                    <a:pt x="7383" y="6561"/>
                  </a:cubicBezTo>
                  <a:cubicBezTo>
                    <a:pt x="7371" y="5918"/>
                    <a:pt x="7061" y="1799"/>
                    <a:pt x="1965" y="549"/>
                  </a:cubicBezTo>
                  <a:lnTo>
                    <a:pt x="1965" y="549"/>
                  </a:lnTo>
                  <a:cubicBezTo>
                    <a:pt x="1965" y="549"/>
                    <a:pt x="2013" y="5918"/>
                    <a:pt x="7240" y="6621"/>
                  </a:cubicBezTo>
                  <a:cubicBezTo>
                    <a:pt x="7430" y="6930"/>
                    <a:pt x="7680" y="7347"/>
                    <a:pt x="7966" y="7859"/>
                  </a:cubicBezTo>
                  <a:cubicBezTo>
                    <a:pt x="7556" y="7594"/>
                    <a:pt x="6324" y="6906"/>
                    <a:pt x="4653" y="6906"/>
                  </a:cubicBezTo>
                  <a:cubicBezTo>
                    <a:pt x="3318" y="6906"/>
                    <a:pt x="1703" y="7345"/>
                    <a:pt x="1" y="8788"/>
                  </a:cubicBezTo>
                  <a:cubicBezTo>
                    <a:pt x="1" y="8788"/>
                    <a:pt x="1681" y="9976"/>
                    <a:pt x="3818" y="9976"/>
                  </a:cubicBezTo>
                  <a:cubicBezTo>
                    <a:pt x="5150" y="9976"/>
                    <a:pt x="6659" y="9514"/>
                    <a:pt x="8049" y="8014"/>
                  </a:cubicBezTo>
                  <a:cubicBezTo>
                    <a:pt x="8883" y="9585"/>
                    <a:pt x="9907" y="11907"/>
                    <a:pt x="10395" y="14646"/>
                  </a:cubicBezTo>
                  <a:cubicBezTo>
                    <a:pt x="9954" y="19265"/>
                    <a:pt x="9978" y="24409"/>
                    <a:pt x="9978" y="24730"/>
                  </a:cubicBezTo>
                  <a:cubicBezTo>
                    <a:pt x="9978" y="25004"/>
                    <a:pt x="10181" y="25206"/>
                    <a:pt x="10455" y="25206"/>
                  </a:cubicBezTo>
                  <a:cubicBezTo>
                    <a:pt x="10716" y="25206"/>
                    <a:pt x="10931" y="25004"/>
                    <a:pt x="10931" y="24730"/>
                  </a:cubicBezTo>
                  <a:cubicBezTo>
                    <a:pt x="10931" y="24647"/>
                    <a:pt x="10919" y="17146"/>
                    <a:pt x="11657" y="12110"/>
                  </a:cubicBezTo>
                  <a:cubicBezTo>
                    <a:pt x="12431" y="12014"/>
                    <a:pt x="15396" y="11312"/>
                    <a:pt x="15979" y="7371"/>
                  </a:cubicBezTo>
                  <a:lnTo>
                    <a:pt x="15979" y="7371"/>
                  </a:lnTo>
                  <a:cubicBezTo>
                    <a:pt x="15979" y="7371"/>
                    <a:pt x="13395" y="7633"/>
                    <a:pt x="12169" y="9704"/>
                  </a:cubicBezTo>
                  <a:cubicBezTo>
                    <a:pt x="12240" y="9431"/>
                    <a:pt x="12312" y="9193"/>
                    <a:pt x="12383" y="8978"/>
                  </a:cubicBezTo>
                  <a:cubicBezTo>
                    <a:pt x="12479" y="8716"/>
                    <a:pt x="12360" y="8454"/>
                    <a:pt x="12110" y="8359"/>
                  </a:cubicBezTo>
                  <a:cubicBezTo>
                    <a:pt x="12053" y="8341"/>
                    <a:pt x="11997" y="8333"/>
                    <a:pt x="11943" y="8333"/>
                  </a:cubicBezTo>
                  <a:cubicBezTo>
                    <a:pt x="11743" y="8333"/>
                    <a:pt x="11565" y="8448"/>
                    <a:pt x="11490" y="8645"/>
                  </a:cubicBezTo>
                  <a:cubicBezTo>
                    <a:pt x="11014" y="9931"/>
                    <a:pt x="10693" y="11931"/>
                    <a:pt x="10466" y="14110"/>
                  </a:cubicBezTo>
                  <a:cubicBezTo>
                    <a:pt x="10288" y="13241"/>
                    <a:pt x="10062" y="12407"/>
                    <a:pt x="9800" y="11657"/>
                  </a:cubicBezTo>
                  <a:cubicBezTo>
                    <a:pt x="10216" y="9300"/>
                    <a:pt x="9990" y="7549"/>
                    <a:pt x="9681" y="6418"/>
                  </a:cubicBezTo>
                  <a:cubicBezTo>
                    <a:pt x="10133" y="5978"/>
                    <a:pt x="12324" y="3656"/>
                    <a:pt x="10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4"/>
            <p:cNvSpPr/>
            <p:nvPr/>
          </p:nvSpPr>
          <p:spPr>
            <a:xfrm rot="1125519">
              <a:off x="8423577" y="2605567"/>
              <a:ext cx="250795" cy="286868"/>
            </a:xfrm>
            <a:custGeom>
              <a:rect b="b" l="l" r="r" t="t"/>
              <a:pathLst>
                <a:path extrusionOk="0" h="9193" w="8037">
                  <a:moveTo>
                    <a:pt x="131" y="1"/>
                  </a:moveTo>
                  <a:lnTo>
                    <a:pt x="131" y="6097"/>
                  </a:lnTo>
                  <a:cubicBezTo>
                    <a:pt x="131" y="6097"/>
                    <a:pt x="0" y="9169"/>
                    <a:pt x="4012" y="9193"/>
                  </a:cubicBezTo>
                  <a:cubicBezTo>
                    <a:pt x="8037" y="9193"/>
                    <a:pt x="7894" y="6097"/>
                    <a:pt x="7894" y="6097"/>
                  </a:cubicBezTo>
                  <a:lnTo>
                    <a:pt x="78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1" name="Google Shape;701;p54"/>
          <p:cNvSpPr/>
          <p:nvPr/>
        </p:nvSpPr>
        <p:spPr>
          <a:xfrm>
            <a:off x="8855647" y="1830265"/>
            <a:ext cx="137772" cy="137800"/>
          </a:xfrm>
          <a:custGeom>
            <a:rect b="b" l="l" r="r" t="t"/>
            <a:pathLst>
              <a:path extrusionOk="0" h="2775" w="2775">
                <a:moveTo>
                  <a:pt x="1382" y="0"/>
                </a:moveTo>
                <a:cubicBezTo>
                  <a:pt x="620" y="0"/>
                  <a:pt x="0" y="619"/>
                  <a:pt x="0" y="1393"/>
                </a:cubicBezTo>
                <a:cubicBezTo>
                  <a:pt x="0" y="2155"/>
                  <a:pt x="620" y="2774"/>
                  <a:pt x="1382" y="2774"/>
                </a:cubicBezTo>
                <a:cubicBezTo>
                  <a:pt x="2155" y="2774"/>
                  <a:pt x="2775" y="2155"/>
                  <a:pt x="2775" y="1393"/>
                </a:cubicBezTo>
                <a:cubicBezTo>
                  <a:pt x="2775" y="619"/>
                  <a:pt x="2155" y="0"/>
                  <a:pt x="138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4"/>
          <p:cNvSpPr/>
          <p:nvPr/>
        </p:nvSpPr>
        <p:spPr>
          <a:xfrm>
            <a:off x="8560802" y="2050613"/>
            <a:ext cx="67999" cy="68830"/>
          </a:xfrm>
          <a:custGeom>
            <a:rect b="b" l="l" r="r" t="t"/>
            <a:pathLst>
              <a:path extrusionOk="0" h="1073" w="1060">
                <a:moveTo>
                  <a:pt x="536" y="1"/>
                </a:moveTo>
                <a:cubicBezTo>
                  <a:pt x="238" y="1"/>
                  <a:pt x="0" y="239"/>
                  <a:pt x="0" y="536"/>
                </a:cubicBezTo>
                <a:cubicBezTo>
                  <a:pt x="0" y="834"/>
                  <a:pt x="238" y="1072"/>
                  <a:pt x="536" y="1072"/>
                </a:cubicBezTo>
                <a:cubicBezTo>
                  <a:pt x="822" y="1072"/>
                  <a:pt x="1060" y="834"/>
                  <a:pt x="1060" y="536"/>
                </a:cubicBezTo>
                <a:cubicBezTo>
                  <a:pt x="1060" y="239"/>
                  <a:pt x="822" y="1"/>
                  <a:pt x="5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4"/>
          <p:cNvSpPr/>
          <p:nvPr/>
        </p:nvSpPr>
        <p:spPr>
          <a:xfrm>
            <a:off x="8890527" y="3305976"/>
            <a:ext cx="67999" cy="68830"/>
          </a:xfrm>
          <a:custGeom>
            <a:rect b="b" l="l" r="r" t="t"/>
            <a:pathLst>
              <a:path extrusionOk="0" h="1073" w="1060">
                <a:moveTo>
                  <a:pt x="536" y="1"/>
                </a:moveTo>
                <a:cubicBezTo>
                  <a:pt x="238" y="1"/>
                  <a:pt x="0" y="239"/>
                  <a:pt x="0" y="536"/>
                </a:cubicBezTo>
                <a:cubicBezTo>
                  <a:pt x="0" y="834"/>
                  <a:pt x="238" y="1072"/>
                  <a:pt x="536" y="1072"/>
                </a:cubicBezTo>
                <a:cubicBezTo>
                  <a:pt x="822" y="1072"/>
                  <a:pt x="1060" y="834"/>
                  <a:pt x="1060" y="536"/>
                </a:cubicBezTo>
                <a:cubicBezTo>
                  <a:pt x="1060" y="239"/>
                  <a:pt x="822" y="1"/>
                  <a:pt x="5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4" name="Google Shape;704;p54"/>
          <p:cNvGrpSpPr/>
          <p:nvPr/>
        </p:nvGrpSpPr>
        <p:grpSpPr>
          <a:xfrm>
            <a:off x="178893" y="180292"/>
            <a:ext cx="1476421" cy="195029"/>
            <a:chOff x="213125" y="197550"/>
            <a:chExt cx="1737375" cy="229500"/>
          </a:xfrm>
        </p:grpSpPr>
        <p:cxnSp>
          <p:nvCxnSpPr>
            <p:cNvPr id="705" name="Google Shape;705;p54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6" name="Google Shape;706;p54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7" name="Google Shape;707;p54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8" name="Google Shape;708;p54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9" name="Google Shape;709;p54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0" name="Google Shape;710;p54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1" name="Google Shape;711;p54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2" name="Google Shape;712;p54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3" name="Google Shape;713;p54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4" name="Google Shape;714;p54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5" name="Google Shape;715;p54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6" name="Google Shape;716;p54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17" name="Google Shape;717;p54"/>
          <p:cNvSpPr/>
          <p:nvPr/>
        </p:nvSpPr>
        <p:spPr>
          <a:xfrm>
            <a:off x="168675" y="4821473"/>
            <a:ext cx="717820" cy="166342"/>
          </a:xfrm>
          <a:custGeom>
            <a:rect b="b" l="l" r="r" t="t"/>
            <a:pathLst>
              <a:path extrusionOk="0" h="6669" w="28779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4"/>
          <p:cNvSpPr/>
          <p:nvPr/>
        </p:nvSpPr>
        <p:spPr>
          <a:xfrm>
            <a:off x="6558293" y="151464"/>
            <a:ext cx="531642" cy="107135"/>
          </a:xfrm>
          <a:custGeom>
            <a:rect b="b" l="l" r="r" t="t"/>
            <a:pathLst>
              <a:path extrusionOk="0" h="3664" w="18182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_1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5"/>
          <p:cNvSpPr txBox="1"/>
          <p:nvPr>
            <p:ph type="title"/>
          </p:nvPr>
        </p:nvSpPr>
        <p:spPr>
          <a:xfrm>
            <a:off x="3384650" y="2648075"/>
            <a:ext cx="4472700" cy="42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800"/>
            </a:lvl9pPr>
          </a:lstStyle>
          <a:p/>
        </p:txBody>
      </p:sp>
      <p:sp>
        <p:nvSpPr>
          <p:cNvPr id="721" name="Google Shape;721;p55"/>
          <p:cNvSpPr txBox="1"/>
          <p:nvPr>
            <p:ph idx="1" type="subTitle"/>
          </p:nvPr>
        </p:nvSpPr>
        <p:spPr>
          <a:xfrm>
            <a:off x="3384650" y="860350"/>
            <a:ext cx="4472700" cy="16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9pPr>
          </a:lstStyle>
          <a:p/>
        </p:txBody>
      </p:sp>
      <p:sp>
        <p:nvSpPr>
          <p:cNvPr id="722" name="Google Shape;722;p55"/>
          <p:cNvSpPr/>
          <p:nvPr/>
        </p:nvSpPr>
        <p:spPr>
          <a:xfrm flipH="1" rot="10800000">
            <a:off x="50" y="2576666"/>
            <a:ext cx="4296791" cy="2566834"/>
          </a:xfrm>
          <a:custGeom>
            <a:rect b="b" l="l" r="r" t="t"/>
            <a:pathLst>
              <a:path extrusionOk="0" h="21694" w="36315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5"/>
          <p:cNvSpPr/>
          <p:nvPr/>
        </p:nvSpPr>
        <p:spPr>
          <a:xfrm flipH="1">
            <a:off x="5877282" y="-2"/>
            <a:ext cx="3266716" cy="1951484"/>
          </a:xfrm>
          <a:custGeom>
            <a:rect b="b" l="l" r="r" t="t"/>
            <a:pathLst>
              <a:path extrusionOk="0" h="21694" w="36315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4" name="Google Shape;724;p55"/>
          <p:cNvGrpSpPr/>
          <p:nvPr/>
        </p:nvGrpSpPr>
        <p:grpSpPr>
          <a:xfrm>
            <a:off x="241124" y="1906347"/>
            <a:ext cx="365620" cy="365620"/>
            <a:chOff x="292035" y="246950"/>
            <a:chExt cx="461700" cy="461700"/>
          </a:xfrm>
        </p:grpSpPr>
        <p:sp>
          <p:nvSpPr>
            <p:cNvPr id="725" name="Google Shape;725;p55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5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5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5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55"/>
          <p:cNvGrpSpPr/>
          <p:nvPr/>
        </p:nvGrpSpPr>
        <p:grpSpPr>
          <a:xfrm>
            <a:off x="4904874" y="4540597"/>
            <a:ext cx="365620" cy="365620"/>
            <a:chOff x="292035" y="246950"/>
            <a:chExt cx="461700" cy="461700"/>
          </a:xfrm>
        </p:grpSpPr>
        <p:sp>
          <p:nvSpPr>
            <p:cNvPr id="730" name="Google Shape;730;p55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5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5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5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6"/>
          <p:cNvSpPr txBox="1"/>
          <p:nvPr>
            <p:ph hasCustomPrompt="1" type="title"/>
          </p:nvPr>
        </p:nvSpPr>
        <p:spPr>
          <a:xfrm>
            <a:off x="1305925" y="1260175"/>
            <a:ext cx="850500" cy="603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36" name="Google Shape;736;p56"/>
          <p:cNvSpPr txBox="1"/>
          <p:nvPr>
            <p:ph idx="1" type="subTitle"/>
          </p:nvPr>
        </p:nvSpPr>
        <p:spPr>
          <a:xfrm>
            <a:off x="1193100" y="3215825"/>
            <a:ext cx="24828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737" name="Google Shape;737;p56"/>
          <p:cNvSpPr txBox="1"/>
          <p:nvPr>
            <p:ph idx="2" type="title"/>
          </p:nvPr>
        </p:nvSpPr>
        <p:spPr>
          <a:xfrm>
            <a:off x="1193100" y="1863750"/>
            <a:ext cx="2482800" cy="14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8" name="Google Shape;738;p56"/>
          <p:cNvSpPr/>
          <p:nvPr/>
        </p:nvSpPr>
        <p:spPr>
          <a:xfrm flipH="1" rot="10800000">
            <a:off x="50" y="3767667"/>
            <a:ext cx="2303097" cy="1375833"/>
          </a:xfrm>
          <a:custGeom>
            <a:rect b="b" l="l" r="r" t="t"/>
            <a:pathLst>
              <a:path extrusionOk="0" h="21694" w="36315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6"/>
          <p:cNvSpPr/>
          <p:nvPr/>
        </p:nvSpPr>
        <p:spPr>
          <a:xfrm flipH="1" rot="10800000">
            <a:off x="7340037" y="0"/>
            <a:ext cx="1803952" cy="539402"/>
          </a:xfrm>
          <a:custGeom>
            <a:rect b="b" l="l" r="r" t="t"/>
            <a:pathLst>
              <a:path extrusionOk="0" h="4414" w="18087">
                <a:moveTo>
                  <a:pt x="9433" y="1"/>
                </a:moveTo>
                <a:cubicBezTo>
                  <a:pt x="8856" y="1"/>
                  <a:pt x="8275" y="50"/>
                  <a:pt x="7692" y="163"/>
                </a:cubicBezTo>
                <a:cubicBezTo>
                  <a:pt x="6323" y="425"/>
                  <a:pt x="5180" y="1402"/>
                  <a:pt x="4263" y="2033"/>
                </a:cubicBezTo>
                <a:cubicBezTo>
                  <a:pt x="2918" y="2961"/>
                  <a:pt x="1584" y="3795"/>
                  <a:pt x="1" y="4414"/>
                </a:cubicBezTo>
                <a:lnTo>
                  <a:pt x="18086" y="4414"/>
                </a:lnTo>
                <a:lnTo>
                  <a:pt x="18086" y="4402"/>
                </a:lnTo>
                <a:lnTo>
                  <a:pt x="18086" y="1878"/>
                </a:lnTo>
                <a:cubicBezTo>
                  <a:pt x="15443" y="1377"/>
                  <a:pt x="12488" y="1"/>
                  <a:pt x="9433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7"/>
          <p:cNvSpPr txBox="1"/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2" name="Google Shape;742;p57"/>
          <p:cNvSpPr txBox="1"/>
          <p:nvPr>
            <p:ph idx="1" type="subTitle"/>
          </p:nvPr>
        </p:nvSpPr>
        <p:spPr>
          <a:xfrm>
            <a:off x="878812" y="2520700"/>
            <a:ext cx="21234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743" name="Google Shape;743;p57"/>
          <p:cNvSpPr txBox="1"/>
          <p:nvPr>
            <p:ph idx="2" type="subTitle"/>
          </p:nvPr>
        </p:nvSpPr>
        <p:spPr>
          <a:xfrm>
            <a:off x="878888" y="2824325"/>
            <a:ext cx="21234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744" name="Google Shape;744;p57"/>
          <p:cNvSpPr txBox="1"/>
          <p:nvPr>
            <p:ph idx="3" type="subTitle"/>
          </p:nvPr>
        </p:nvSpPr>
        <p:spPr>
          <a:xfrm>
            <a:off x="3510300" y="2520700"/>
            <a:ext cx="21234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745" name="Google Shape;745;p57"/>
          <p:cNvSpPr txBox="1"/>
          <p:nvPr>
            <p:ph idx="4" type="subTitle"/>
          </p:nvPr>
        </p:nvSpPr>
        <p:spPr>
          <a:xfrm>
            <a:off x="3510300" y="2824325"/>
            <a:ext cx="21234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746" name="Google Shape;746;p57"/>
          <p:cNvSpPr txBox="1"/>
          <p:nvPr>
            <p:ph idx="5" type="subTitle"/>
          </p:nvPr>
        </p:nvSpPr>
        <p:spPr>
          <a:xfrm>
            <a:off x="6141750" y="2520700"/>
            <a:ext cx="21234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747" name="Google Shape;747;p57"/>
          <p:cNvSpPr txBox="1"/>
          <p:nvPr>
            <p:ph idx="6" type="subTitle"/>
          </p:nvPr>
        </p:nvSpPr>
        <p:spPr>
          <a:xfrm>
            <a:off x="6141750" y="2824325"/>
            <a:ext cx="21234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748" name="Google Shape;748;p57"/>
          <p:cNvSpPr txBox="1"/>
          <p:nvPr>
            <p:ph hasCustomPrompt="1" idx="7" type="title"/>
          </p:nvPr>
        </p:nvSpPr>
        <p:spPr>
          <a:xfrm>
            <a:off x="1450188" y="1615063"/>
            <a:ext cx="980700" cy="603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49" name="Google Shape;749;p57"/>
          <p:cNvSpPr txBox="1"/>
          <p:nvPr>
            <p:ph hasCustomPrompt="1" idx="8" type="title"/>
          </p:nvPr>
        </p:nvSpPr>
        <p:spPr>
          <a:xfrm>
            <a:off x="4081650" y="1615063"/>
            <a:ext cx="980700" cy="603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50" name="Google Shape;750;p57"/>
          <p:cNvSpPr txBox="1"/>
          <p:nvPr>
            <p:ph hasCustomPrompt="1" idx="9" type="title"/>
          </p:nvPr>
        </p:nvSpPr>
        <p:spPr>
          <a:xfrm>
            <a:off x="6713100" y="1615063"/>
            <a:ext cx="980700" cy="6036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51" name="Google Shape;751;p57"/>
          <p:cNvSpPr/>
          <p:nvPr/>
        </p:nvSpPr>
        <p:spPr>
          <a:xfrm rot="-5400000">
            <a:off x="7710861" y="3710322"/>
            <a:ext cx="855493" cy="2010864"/>
          </a:xfrm>
          <a:custGeom>
            <a:rect b="b" l="l" r="r" t="t"/>
            <a:pathLst>
              <a:path extrusionOk="0" h="42887" w="34148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7"/>
          <p:cNvSpPr/>
          <p:nvPr/>
        </p:nvSpPr>
        <p:spPr>
          <a:xfrm rot="5400000">
            <a:off x="825029" y="-824926"/>
            <a:ext cx="1221645" cy="2871499"/>
          </a:xfrm>
          <a:custGeom>
            <a:rect b="b" l="l" r="r" t="t"/>
            <a:pathLst>
              <a:path extrusionOk="0" h="42887" w="34148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TWO_COLUMNS_1_1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8"/>
          <p:cNvSpPr/>
          <p:nvPr/>
        </p:nvSpPr>
        <p:spPr>
          <a:xfrm>
            <a:off x="4861250" y="100"/>
            <a:ext cx="4282800" cy="5143500"/>
          </a:xfrm>
          <a:prstGeom prst="rect">
            <a:avLst/>
          </a:pr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8"/>
          <p:cNvSpPr txBox="1"/>
          <p:nvPr>
            <p:ph type="title"/>
          </p:nvPr>
        </p:nvSpPr>
        <p:spPr>
          <a:xfrm>
            <a:off x="713400" y="539375"/>
            <a:ext cx="34422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6" name="Google Shape;756;p58"/>
          <p:cNvSpPr txBox="1"/>
          <p:nvPr>
            <p:ph idx="1" type="subTitle"/>
          </p:nvPr>
        </p:nvSpPr>
        <p:spPr>
          <a:xfrm>
            <a:off x="5862550" y="801774"/>
            <a:ext cx="251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757" name="Google Shape;757;p58"/>
          <p:cNvSpPr txBox="1"/>
          <p:nvPr>
            <p:ph idx="2" type="subTitle"/>
          </p:nvPr>
        </p:nvSpPr>
        <p:spPr>
          <a:xfrm>
            <a:off x="5862550" y="1111140"/>
            <a:ext cx="2513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758" name="Google Shape;758;p58"/>
          <p:cNvSpPr txBox="1"/>
          <p:nvPr>
            <p:ph idx="3" type="subTitle"/>
          </p:nvPr>
        </p:nvSpPr>
        <p:spPr>
          <a:xfrm>
            <a:off x="5862550" y="2085753"/>
            <a:ext cx="251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759" name="Google Shape;759;p58"/>
          <p:cNvSpPr txBox="1"/>
          <p:nvPr>
            <p:ph idx="4" type="subTitle"/>
          </p:nvPr>
        </p:nvSpPr>
        <p:spPr>
          <a:xfrm>
            <a:off x="5862550" y="2396957"/>
            <a:ext cx="2513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760" name="Google Shape;760;p58"/>
          <p:cNvSpPr txBox="1"/>
          <p:nvPr>
            <p:ph idx="5" type="subTitle"/>
          </p:nvPr>
        </p:nvSpPr>
        <p:spPr>
          <a:xfrm>
            <a:off x="5862550" y="3369732"/>
            <a:ext cx="251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761" name="Google Shape;761;p58"/>
          <p:cNvSpPr txBox="1"/>
          <p:nvPr>
            <p:ph idx="6" type="subTitle"/>
          </p:nvPr>
        </p:nvSpPr>
        <p:spPr>
          <a:xfrm>
            <a:off x="5862550" y="3682775"/>
            <a:ext cx="2513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762" name="Google Shape;762;p58"/>
          <p:cNvSpPr/>
          <p:nvPr/>
        </p:nvSpPr>
        <p:spPr>
          <a:xfrm flipH="1" rot="5400000">
            <a:off x="2388512" y="2444956"/>
            <a:ext cx="5143056" cy="254032"/>
          </a:xfrm>
          <a:custGeom>
            <a:rect b="b" l="l" r="r" t="t"/>
            <a:pathLst>
              <a:path extrusionOk="0" h="8516" w="53984">
                <a:moveTo>
                  <a:pt x="46657" y="1"/>
                </a:moveTo>
                <a:cubicBezTo>
                  <a:pt x="46074" y="1"/>
                  <a:pt x="45488" y="51"/>
                  <a:pt x="44899" y="169"/>
                </a:cubicBezTo>
                <a:cubicBezTo>
                  <a:pt x="43542" y="431"/>
                  <a:pt x="42387" y="1407"/>
                  <a:pt x="41470" y="2038"/>
                </a:cubicBezTo>
                <a:cubicBezTo>
                  <a:pt x="39232" y="3574"/>
                  <a:pt x="37029" y="4872"/>
                  <a:pt x="33612" y="5336"/>
                </a:cubicBezTo>
                <a:cubicBezTo>
                  <a:pt x="32989" y="5416"/>
                  <a:pt x="32472" y="5460"/>
                  <a:pt x="31980" y="5460"/>
                </a:cubicBezTo>
                <a:cubicBezTo>
                  <a:pt x="31371" y="5460"/>
                  <a:pt x="30802" y="5392"/>
                  <a:pt x="30123" y="5241"/>
                </a:cubicBezTo>
                <a:cubicBezTo>
                  <a:pt x="29750" y="5162"/>
                  <a:pt x="28846" y="5072"/>
                  <a:pt x="27839" y="5072"/>
                </a:cubicBezTo>
                <a:cubicBezTo>
                  <a:pt x="26724" y="5072"/>
                  <a:pt x="25482" y="5182"/>
                  <a:pt x="24694" y="5538"/>
                </a:cubicBezTo>
                <a:cubicBezTo>
                  <a:pt x="23539" y="6071"/>
                  <a:pt x="22016" y="6265"/>
                  <a:pt x="20469" y="6265"/>
                </a:cubicBezTo>
                <a:cubicBezTo>
                  <a:pt x="19146" y="6265"/>
                  <a:pt x="17804" y="6123"/>
                  <a:pt x="16657" y="5931"/>
                </a:cubicBezTo>
                <a:cubicBezTo>
                  <a:pt x="14636" y="5589"/>
                  <a:pt x="12849" y="5387"/>
                  <a:pt x="11110" y="5387"/>
                </a:cubicBezTo>
                <a:cubicBezTo>
                  <a:pt x="8793" y="5387"/>
                  <a:pt x="6562" y="5746"/>
                  <a:pt x="3977" y="6610"/>
                </a:cubicBezTo>
                <a:cubicBezTo>
                  <a:pt x="2417" y="7134"/>
                  <a:pt x="1179" y="7801"/>
                  <a:pt x="0" y="8515"/>
                </a:cubicBezTo>
                <a:lnTo>
                  <a:pt x="53983" y="8515"/>
                </a:lnTo>
                <a:lnTo>
                  <a:pt x="53983" y="1574"/>
                </a:lnTo>
                <a:cubicBezTo>
                  <a:pt x="51696" y="973"/>
                  <a:pt x="49211" y="1"/>
                  <a:pt x="466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9"/>
          <p:cNvSpPr/>
          <p:nvPr/>
        </p:nvSpPr>
        <p:spPr>
          <a:xfrm>
            <a:off x="451425" y="1693325"/>
            <a:ext cx="8234100" cy="345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59"/>
          <p:cNvSpPr txBox="1"/>
          <p:nvPr>
            <p:ph type="title"/>
          </p:nvPr>
        </p:nvSpPr>
        <p:spPr>
          <a:xfrm>
            <a:off x="713100" y="452325"/>
            <a:ext cx="61803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59"/>
          <p:cNvSpPr txBox="1"/>
          <p:nvPr>
            <p:ph idx="1" type="subTitle"/>
          </p:nvPr>
        </p:nvSpPr>
        <p:spPr>
          <a:xfrm>
            <a:off x="981125" y="2263400"/>
            <a:ext cx="213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767" name="Google Shape;767;p59"/>
          <p:cNvSpPr txBox="1"/>
          <p:nvPr>
            <p:ph idx="2" type="subTitle"/>
          </p:nvPr>
        </p:nvSpPr>
        <p:spPr>
          <a:xfrm>
            <a:off x="842325" y="2552125"/>
            <a:ext cx="24129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768" name="Google Shape;768;p59"/>
          <p:cNvSpPr txBox="1"/>
          <p:nvPr>
            <p:ph idx="3" type="subTitle"/>
          </p:nvPr>
        </p:nvSpPr>
        <p:spPr>
          <a:xfrm>
            <a:off x="3519025" y="2263400"/>
            <a:ext cx="213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769" name="Google Shape;769;p59"/>
          <p:cNvSpPr txBox="1"/>
          <p:nvPr>
            <p:ph idx="4" type="subTitle"/>
          </p:nvPr>
        </p:nvSpPr>
        <p:spPr>
          <a:xfrm>
            <a:off x="3519025" y="2552128"/>
            <a:ext cx="21303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770" name="Google Shape;770;p59"/>
          <p:cNvSpPr txBox="1"/>
          <p:nvPr>
            <p:ph idx="5" type="subTitle"/>
          </p:nvPr>
        </p:nvSpPr>
        <p:spPr>
          <a:xfrm>
            <a:off x="6056925" y="2263400"/>
            <a:ext cx="213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771" name="Google Shape;771;p59"/>
          <p:cNvSpPr txBox="1"/>
          <p:nvPr>
            <p:ph idx="6" type="subTitle"/>
          </p:nvPr>
        </p:nvSpPr>
        <p:spPr>
          <a:xfrm>
            <a:off x="6056925" y="2552128"/>
            <a:ext cx="21303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772" name="Google Shape;772;p59"/>
          <p:cNvSpPr txBox="1"/>
          <p:nvPr>
            <p:ph idx="7" type="subTitle"/>
          </p:nvPr>
        </p:nvSpPr>
        <p:spPr>
          <a:xfrm>
            <a:off x="981125" y="3602382"/>
            <a:ext cx="213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773" name="Google Shape;773;p59"/>
          <p:cNvSpPr txBox="1"/>
          <p:nvPr>
            <p:ph idx="8" type="subTitle"/>
          </p:nvPr>
        </p:nvSpPr>
        <p:spPr>
          <a:xfrm>
            <a:off x="981125" y="3896447"/>
            <a:ext cx="21303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774" name="Google Shape;774;p59"/>
          <p:cNvSpPr txBox="1"/>
          <p:nvPr>
            <p:ph idx="9" type="subTitle"/>
          </p:nvPr>
        </p:nvSpPr>
        <p:spPr>
          <a:xfrm>
            <a:off x="3519025" y="3602357"/>
            <a:ext cx="213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775" name="Google Shape;775;p59"/>
          <p:cNvSpPr txBox="1"/>
          <p:nvPr>
            <p:ph idx="13" type="subTitle"/>
          </p:nvPr>
        </p:nvSpPr>
        <p:spPr>
          <a:xfrm>
            <a:off x="3519025" y="3896426"/>
            <a:ext cx="21303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776" name="Google Shape;776;p59"/>
          <p:cNvSpPr txBox="1"/>
          <p:nvPr>
            <p:ph idx="14" type="subTitle"/>
          </p:nvPr>
        </p:nvSpPr>
        <p:spPr>
          <a:xfrm>
            <a:off x="6056925" y="3602357"/>
            <a:ext cx="213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777" name="Google Shape;777;p59"/>
          <p:cNvSpPr txBox="1"/>
          <p:nvPr>
            <p:ph idx="15" type="subTitle"/>
          </p:nvPr>
        </p:nvSpPr>
        <p:spPr>
          <a:xfrm>
            <a:off x="6056925" y="3896426"/>
            <a:ext cx="21303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778" name="Google Shape;778;p59"/>
          <p:cNvSpPr/>
          <p:nvPr/>
        </p:nvSpPr>
        <p:spPr>
          <a:xfrm>
            <a:off x="8501265" y="3957274"/>
            <a:ext cx="527196" cy="1186051"/>
          </a:xfrm>
          <a:custGeom>
            <a:rect b="b" l="l" r="r" t="t"/>
            <a:pathLst>
              <a:path extrusionOk="0" h="25449" w="11312">
                <a:moveTo>
                  <a:pt x="10726" y="0"/>
                </a:moveTo>
                <a:cubicBezTo>
                  <a:pt x="10611" y="0"/>
                  <a:pt x="10491" y="25"/>
                  <a:pt x="10383" y="65"/>
                </a:cubicBezTo>
                <a:cubicBezTo>
                  <a:pt x="9633" y="279"/>
                  <a:pt x="8990" y="803"/>
                  <a:pt x="8549" y="1434"/>
                </a:cubicBezTo>
                <a:cubicBezTo>
                  <a:pt x="8156" y="1946"/>
                  <a:pt x="7906" y="2565"/>
                  <a:pt x="7716" y="3184"/>
                </a:cubicBezTo>
                <a:cubicBezTo>
                  <a:pt x="7418" y="3613"/>
                  <a:pt x="7132" y="4065"/>
                  <a:pt x="6858" y="4506"/>
                </a:cubicBezTo>
                <a:cubicBezTo>
                  <a:pt x="7013" y="3732"/>
                  <a:pt x="7061" y="2934"/>
                  <a:pt x="6751" y="2220"/>
                </a:cubicBezTo>
                <a:cubicBezTo>
                  <a:pt x="6668" y="2053"/>
                  <a:pt x="6585" y="1886"/>
                  <a:pt x="6454" y="1767"/>
                </a:cubicBezTo>
                <a:cubicBezTo>
                  <a:pt x="6349" y="1680"/>
                  <a:pt x="6219" y="1625"/>
                  <a:pt x="6087" y="1625"/>
                </a:cubicBezTo>
                <a:cubicBezTo>
                  <a:pt x="6038" y="1625"/>
                  <a:pt x="5989" y="1632"/>
                  <a:pt x="5942" y="1648"/>
                </a:cubicBezTo>
                <a:cubicBezTo>
                  <a:pt x="5680" y="1731"/>
                  <a:pt x="5572" y="2041"/>
                  <a:pt x="5513" y="2303"/>
                </a:cubicBezTo>
                <a:cubicBezTo>
                  <a:pt x="5334" y="3196"/>
                  <a:pt x="5513" y="4136"/>
                  <a:pt x="6573" y="5006"/>
                </a:cubicBezTo>
                <a:cubicBezTo>
                  <a:pt x="6227" y="5601"/>
                  <a:pt x="5918" y="6196"/>
                  <a:pt x="5596" y="6803"/>
                </a:cubicBezTo>
                <a:cubicBezTo>
                  <a:pt x="5739" y="5970"/>
                  <a:pt x="5561" y="5089"/>
                  <a:pt x="5108" y="4386"/>
                </a:cubicBezTo>
                <a:cubicBezTo>
                  <a:pt x="5001" y="4244"/>
                  <a:pt x="4906" y="4089"/>
                  <a:pt x="4739" y="3994"/>
                </a:cubicBezTo>
                <a:cubicBezTo>
                  <a:pt x="4643" y="3927"/>
                  <a:pt x="4528" y="3888"/>
                  <a:pt x="4415" y="3888"/>
                </a:cubicBezTo>
                <a:cubicBezTo>
                  <a:pt x="4347" y="3888"/>
                  <a:pt x="4278" y="3902"/>
                  <a:pt x="4215" y="3934"/>
                </a:cubicBezTo>
                <a:cubicBezTo>
                  <a:pt x="3953" y="4053"/>
                  <a:pt x="3858" y="4386"/>
                  <a:pt x="3858" y="4684"/>
                </a:cubicBezTo>
                <a:cubicBezTo>
                  <a:pt x="3846" y="5637"/>
                  <a:pt x="4263" y="6589"/>
                  <a:pt x="5346" y="7339"/>
                </a:cubicBezTo>
                <a:cubicBezTo>
                  <a:pt x="5061" y="7946"/>
                  <a:pt x="4787" y="8554"/>
                  <a:pt x="4525" y="9185"/>
                </a:cubicBezTo>
                <a:cubicBezTo>
                  <a:pt x="4560" y="8732"/>
                  <a:pt x="4560" y="8280"/>
                  <a:pt x="4453" y="7839"/>
                </a:cubicBezTo>
                <a:cubicBezTo>
                  <a:pt x="4310" y="7149"/>
                  <a:pt x="3918" y="6458"/>
                  <a:pt x="3310" y="6101"/>
                </a:cubicBezTo>
                <a:cubicBezTo>
                  <a:pt x="3192" y="6042"/>
                  <a:pt x="3063" y="5983"/>
                  <a:pt x="2938" y="5983"/>
                </a:cubicBezTo>
                <a:cubicBezTo>
                  <a:pt x="2886" y="5983"/>
                  <a:pt x="2835" y="5993"/>
                  <a:pt x="2786" y="6018"/>
                </a:cubicBezTo>
                <a:cubicBezTo>
                  <a:pt x="2596" y="6101"/>
                  <a:pt x="2536" y="6375"/>
                  <a:pt x="2524" y="6577"/>
                </a:cubicBezTo>
                <a:cubicBezTo>
                  <a:pt x="2465" y="7780"/>
                  <a:pt x="3001" y="8994"/>
                  <a:pt x="4263" y="9851"/>
                </a:cubicBezTo>
                <a:cubicBezTo>
                  <a:pt x="4084" y="10304"/>
                  <a:pt x="3918" y="10756"/>
                  <a:pt x="3775" y="11221"/>
                </a:cubicBezTo>
                <a:cubicBezTo>
                  <a:pt x="3679" y="11471"/>
                  <a:pt x="3608" y="11733"/>
                  <a:pt x="3513" y="11983"/>
                </a:cubicBezTo>
                <a:cubicBezTo>
                  <a:pt x="3429" y="10875"/>
                  <a:pt x="2775" y="9840"/>
                  <a:pt x="1810" y="9304"/>
                </a:cubicBezTo>
                <a:cubicBezTo>
                  <a:pt x="1617" y="9202"/>
                  <a:pt x="1415" y="9118"/>
                  <a:pt x="1211" y="9118"/>
                </a:cubicBezTo>
                <a:cubicBezTo>
                  <a:pt x="1177" y="9118"/>
                  <a:pt x="1142" y="9120"/>
                  <a:pt x="1108" y="9125"/>
                </a:cubicBezTo>
                <a:cubicBezTo>
                  <a:pt x="774" y="9173"/>
                  <a:pt x="512" y="9470"/>
                  <a:pt x="453" y="9780"/>
                </a:cubicBezTo>
                <a:cubicBezTo>
                  <a:pt x="381" y="10101"/>
                  <a:pt x="477" y="10447"/>
                  <a:pt x="655" y="10721"/>
                </a:cubicBezTo>
                <a:cubicBezTo>
                  <a:pt x="834" y="10994"/>
                  <a:pt x="1108" y="11209"/>
                  <a:pt x="1370" y="11399"/>
                </a:cubicBezTo>
                <a:cubicBezTo>
                  <a:pt x="1846" y="11745"/>
                  <a:pt x="2370" y="12006"/>
                  <a:pt x="3394" y="12340"/>
                </a:cubicBezTo>
                <a:cubicBezTo>
                  <a:pt x="3144" y="13126"/>
                  <a:pt x="2917" y="13935"/>
                  <a:pt x="2715" y="14733"/>
                </a:cubicBezTo>
                <a:cubicBezTo>
                  <a:pt x="2644" y="13995"/>
                  <a:pt x="2263" y="13257"/>
                  <a:pt x="1703" y="12768"/>
                </a:cubicBezTo>
                <a:cubicBezTo>
                  <a:pt x="1512" y="12602"/>
                  <a:pt x="1298" y="12459"/>
                  <a:pt x="1060" y="12399"/>
                </a:cubicBezTo>
                <a:cubicBezTo>
                  <a:pt x="982" y="12380"/>
                  <a:pt x="899" y="12369"/>
                  <a:pt x="816" y="12369"/>
                </a:cubicBezTo>
                <a:cubicBezTo>
                  <a:pt x="645" y="12369"/>
                  <a:pt x="474" y="12414"/>
                  <a:pt x="346" y="12518"/>
                </a:cubicBezTo>
                <a:cubicBezTo>
                  <a:pt x="84" y="12721"/>
                  <a:pt x="0" y="13102"/>
                  <a:pt x="84" y="13423"/>
                </a:cubicBezTo>
                <a:cubicBezTo>
                  <a:pt x="155" y="13757"/>
                  <a:pt x="346" y="14019"/>
                  <a:pt x="572" y="14269"/>
                </a:cubicBezTo>
                <a:cubicBezTo>
                  <a:pt x="1003" y="14776"/>
                  <a:pt x="1503" y="15224"/>
                  <a:pt x="2337" y="15224"/>
                </a:cubicBezTo>
                <a:cubicBezTo>
                  <a:pt x="2424" y="15224"/>
                  <a:pt x="2514" y="15219"/>
                  <a:pt x="2608" y="15209"/>
                </a:cubicBezTo>
                <a:lnTo>
                  <a:pt x="2608" y="15209"/>
                </a:lnTo>
                <a:cubicBezTo>
                  <a:pt x="2203" y="16852"/>
                  <a:pt x="1882" y="18495"/>
                  <a:pt x="1608" y="20150"/>
                </a:cubicBezTo>
                <a:cubicBezTo>
                  <a:pt x="1334" y="21877"/>
                  <a:pt x="1120" y="23615"/>
                  <a:pt x="941" y="25341"/>
                </a:cubicBezTo>
                <a:cubicBezTo>
                  <a:pt x="934" y="25408"/>
                  <a:pt x="991" y="25448"/>
                  <a:pt x="1044" y="25448"/>
                </a:cubicBezTo>
                <a:cubicBezTo>
                  <a:pt x="1086" y="25448"/>
                  <a:pt x="1126" y="25423"/>
                  <a:pt x="1131" y="25365"/>
                </a:cubicBezTo>
                <a:cubicBezTo>
                  <a:pt x="1453" y="22305"/>
                  <a:pt x="1882" y="19257"/>
                  <a:pt x="2548" y="16269"/>
                </a:cubicBezTo>
                <a:cubicBezTo>
                  <a:pt x="2715" y="15507"/>
                  <a:pt x="2905" y="14769"/>
                  <a:pt x="3120" y="14019"/>
                </a:cubicBezTo>
                <a:cubicBezTo>
                  <a:pt x="3168" y="14020"/>
                  <a:pt x="3216" y="14021"/>
                  <a:pt x="3264" y="14021"/>
                </a:cubicBezTo>
                <a:cubicBezTo>
                  <a:pt x="4641" y="14021"/>
                  <a:pt x="5960" y="13364"/>
                  <a:pt x="6846" y="12340"/>
                </a:cubicBezTo>
                <a:cubicBezTo>
                  <a:pt x="7025" y="12149"/>
                  <a:pt x="7192" y="11876"/>
                  <a:pt x="7108" y="11625"/>
                </a:cubicBezTo>
                <a:cubicBezTo>
                  <a:pt x="7049" y="11459"/>
                  <a:pt x="6870" y="11352"/>
                  <a:pt x="6692" y="11328"/>
                </a:cubicBezTo>
                <a:cubicBezTo>
                  <a:pt x="6648" y="11319"/>
                  <a:pt x="6604" y="11315"/>
                  <a:pt x="6561" y="11315"/>
                </a:cubicBezTo>
                <a:cubicBezTo>
                  <a:pt x="6426" y="11315"/>
                  <a:pt x="6291" y="11351"/>
                  <a:pt x="6156" y="11387"/>
                </a:cubicBezTo>
                <a:cubicBezTo>
                  <a:pt x="4846" y="11745"/>
                  <a:pt x="3715" y="12697"/>
                  <a:pt x="3132" y="13935"/>
                </a:cubicBezTo>
                <a:cubicBezTo>
                  <a:pt x="3382" y="12995"/>
                  <a:pt x="3667" y="12066"/>
                  <a:pt x="3989" y="11161"/>
                </a:cubicBezTo>
                <a:cubicBezTo>
                  <a:pt x="4153" y="11173"/>
                  <a:pt x="4316" y="11179"/>
                  <a:pt x="4478" y="11179"/>
                </a:cubicBezTo>
                <a:cubicBezTo>
                  <a:pt x="5642" y="11179"/>
                  <a:pt x="6739" y="10880"/>
                  <a:pt x="7680" y="10316"/>
                </a:cubicBezTo>
                <a:cubicBezTo>
                  <a:pt x="7835" y="10221"/>
                  <a:pt x="7978" y="10125"/>
                  <a:pt x="8073" y="9971"/>
                </a:cubicBezTo>
                <a:cubicBezTo>
                  <a:pt x="8156" y="9828"/>
                  <a:pt x="8192" y="9613"/>
                  <a:pt x="8073" y="9482"/>
                </a:cubicBezTo>
                <a:cubicBezTo>
                  <a:pt x="7966" y="9351"/>
                  <a:pt x="7775" y="9316"/>
                  <a:pt x="7597" y="9316"/>
                </a:cubicBezTo>
                <a:cubicBezTo>
                  <a:pt x="7545" y="9314"/>
                  <a:pt x="7494" y="9313"/>
                  <a:pt x="7443" y="9313"/>
                </a:cubicBezTo>
                <a:cubicBezTo>
                  <a:pt x="6196" y="9313"/>
                  <a:pt x="4955" y="9865"/>
                  <a:pt x="4132" y="10780"/>
                </a:cubicBezTo>
                <a:cubicBezTo>
                  <a:pt x="4382" y="10066"/>
                  <a:pt x="4668" y="9363"/>
                  <a:pt x="4941" y="8673"/>
                </a:cubicBezTo>
                <a:cubicBezTo>
                  <a:pt x="5419" y="8820"/>
                  <a:pt x="5901" y="8887"/>
                  <a:pt x="6380" y="8887"/>
                </a:cubicBezTo>
                <a:cubicBezTo>
                  <a:pt x="7213" y="8887"/>
                  <a:pt x="8035" y="8684"/>
                  <a:pt x="8799" y="8351"/>
                </a:cubicBezTo>
                <a:cubicBezTo>
                  <a:pt x="8990" y="8280"/>
                  <a:pt x="9192" y="8173"/>
                  <a:pt x="9323" y="8018"/>
                </a:cubicBezTo>
                <a:cubicBezTo>
                  <a:pt x="9454" y="7863"/>
                  <a:pt x="9525" y="7637"/>
                  <a:pt x="9442" y="7446"/>
                </a:cubicBezTo>
                <a:cubicBezTo>
                  <a:pt x="9323" y="7208"/>
                  <a:pt x="9013" y="7125"/>
                  <a:pt x="8740" y="7113"/>
                </a:cubicBezTo>
                <a:cubicBezTo>
                  <a:pt x="8665" y="7110"/>
                  <a:pt x="8591" y="7108"/>
                  <a:pt x="8517" y="7108"/>
                </a:cubicBezTo>
                <a:cubicBezTo>
                  <a:pt x="7234" y="7108"/>
                  <a:pt x="5959" y="7592"/>
                  <a:pt x="5025" y="8470"/>
                </a:cubicBezTo>
                <a:lnTo>
                  <a:pt x="5418" y="7577"/>
                </a:lnTo>
                <a:cubicBezTo>
                  <a:pt x="5584" y="7232"/>
                  <a:pt x="5751" y="6911"/>
                  <a:pt x="5918" y="6565"/>
                </a:cubicBezTo>
                <a:cubicBezTo>
                  <a:pt x="7418" y="6553"/>
                  <a:pt x="8656" y="6565"/>
                  <a:pt x="9811" y="6161"/>
                </a:cubicBezTo>
                <a:cubicBezTo>
                  <a:pt x="10097" y="6053"/>
                  <a:pt x="10418" y="5863"/>
                  <a:pt x="10395" y="5565"/>
                </a:cubicBezTo>
                <a:cubicBezTo>
                  <a:pt x="10359" y="5268"/>
                  <a:pt x="10002" y="5125"/>
                  <a:pt x="9704" y="5077"/>
                </a:cubicBezTo>
                <a:cubicBezTo>
                  <a:pt x="9532" y="5055"/>
                  <a:pt x="9359" y="5044"/>
                  <a:pt x="9186" y="5044"/>
                </a:cubicBezTo>
                <a:cubicBezTo>
                  <a:pt x="7956" y="5044"/>
                  <a:pt x="6723" y="5590"/>
                  <a:pt x="5930" y="6530"/>
                </a:cubicBezTo>
                <a:cubicBezTo>
                  <a:pt x="6287" y="5839"/>
                  <a:pt x="6668" y="5137"/>
                  <a:pt x="7085" y="4470"/>
                </a:cubicBezTo>
                <a:cubicBezTo>
                  <a:pt x="7575" y="4657"/>
                  <a:pt x="8071" y="4732"/>
                  <a:pt x="8566" y="4732"/>
                </a:cubicBezTo>
                <a:cubicBezTo>
                  <a:pt x="9080" y="4732"/>
                  <a:pt x="9593" y="4651"/>
                  <a:pt x="10097" y="4529"/>
                </a:cubicBezTo>
                <a:cubicBezTo>
                  <a:pt x="10287" y="4482"/>
                  <a:pt x="10502" y="4422"/>
                  <a:pt x="10656" y="4303"/>
                </a:cubicBezTo>
                <a:cubicBezTo>
                  <a:pt x="10823" y="4184"/>
                  <a:pt x="10954" y="3994"/>
                  <a:pt x="10954" y="3791"/>
                </a:cubicBezTo>
                <a:cubicBezTo>
                  <a:pt x="10978" y="3577"/>
                  <a:pt x="10811" y="3374"/>
                  <a:pt x="10621" y="3291"/>
                </a:cubicBezTo>
                <a:cubicBezTo>
                  <a:pt x="10450" y="3211"/>
                  <a:pt x="10270" y="3181"/>
                  <a:pt x="10082" y="3181"/>
                </a:cubicBezTo>
                <a:cubicBezTo>
                  <a:pt x="10047" y="3181"/>
                  <a:pt x="10013" y="3182"/>
                  <a:pt x="9978" y="3184"/>
                </a:cubicBezTo>
                <a:cubicBezTo>
                  <a:pt x="8966" y="3196"/>
                  <a:pt x="7966" y="3601"/>
                  <a:pt x="7227" y="4303"/>
                </a:cubicBezTo>
                <a:cubicBezTo>
                  <a:pt x="7406" y="4005"/>
                  <a:pt x="7597" y="3720"/>
                  <a:pt x="7787" y="3422"/>
                </a:cubicBezTo>
                <a:cubicBezTo>
                  <a:pt x="9013" y="2696"/>
                  <a:pt x="10109" y="1993"/>
                  <a:pt x="10930" y="1029"/>
                </a:cubicBezTo>
                <a:cubicBezTo>
                  <a:pt x="11133" y="791"/>
                  <a:pt x="11311" y="434"/>
                  <a:pt x="11133" y="184"/>
                </a:cubicBezTo>
                <a:cubicBezTo>
                  <a:pt x="11042" y="51"/>
                  <a:pt x="10889" y="0"/>
                  <a:pt x="107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9" name="Google Shape;779;p59"/>
          <p:cNvGrpSpPr/>
          <p:nvPr/>
        </p:nvGrpSpPr>
        <p:grpSpPr>
          <a:xfrm>
            <a:off x="8027288" y="4604053"/>
            <a:ext cx="880186" cy="539385"/>
            <a:chOff x="7020722" y="3595000"/>
            <a:chExt cx="2002699" cy="1227270"/>
          </a:xfrm>
        </p:grpSpPr>
        <p:sp>
          <p:nvSpPr>
            <p:cNvPr id="780" name="Google Shape;780;p59"/>
            <p:cNvSpPr/>
            <p:nvPr/>
          </p:nvSpPr>
          <p:spPr>
            <a:xfrm>
              <a:off x="7020722" y="3595000"/>
              <a:ext cx="2002699" cy="1227270"/>
            </a:xfrm>
            <a:custGeom>
              <a:rect b="b" l="l" r="r" t="t"/>
              <a:pathLst>
                <a:path extrusionOk="0" h="19132" w="31219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9"/>
            <p:cNvSpPr/>
            <p:nvPr/>
          </p:nvSpPr>
          <p:spPr>
            <a:xfrm>
              <a:off x="8074835" y="3846971"/>
              <a:ext cx="560414" cy="974978"/>
            </a:xfrm>
            <a:custGeom>
              <a:rect b="b" l="l" r="r" t="t"/>
              <a:pathLst>
                <a:path extrusionOk="0" h="15199" w="8736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9"/>
            <p:cNvSpPr/>
            <p:nvPr/>
          </p:nvSpPr>
          <p:spPr>
            <a:xfrm>
              <a:off x="7233251" y="4046791"/>
              <a:ext cx="502230" cy="774068"/>
            </a:xfrm>
            <a:custGeom>
              <a:rect b="b" l="l" r="r" t="t"/>
              <a:pathLst>
                <a:path extrusionOk="0" h="12067" w="7829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3" name="Google Shape;783;p59"/>
          <p:cNvGrpSpPr/>
          <p:nvPr/>
        </p:nvGrpSpPr>
        <p:grpSpPr>
          <a:xfrm>
            <a:off x="7729613" y="4670782"/>
            <a:ext cx="297697" cy="613621"/>
            <a:chOff x="6833589" y="268447"/>
            <a:chExt cx="554577" cy="1143108"/>
          </a:xfrm>
        </p:grpSpPr>
        <p:sp>
          <p:nvSpPr>
            <p:cNvPr id="784" name="Google Shape;784;p59"/>
            <p:cNvSpPr/>
            <p:nvPr/>
          </p:nvSpPr>
          <p:spPr>
            <a:xfrm>
              <a:off x="7095577" y="331953"/>
              <a:ext cx="114636" cy="342868"/>
            </a:xfrm>
            <a:custGeom>
              <a:rect b="b" l="l" r="r" t="t"/>
              <a:pathLst>
                <a:path extrusionOk="0" h="5345" w="1787">
                  <a:moveTo>
                    <a:pt x="881" y="0"/>
                  </a:moveTo>
                  <a:cubicBezTo>
                    <a:pt x="849" y="0"/>
                    <a:pt x="818" y="3"/>
                    <a:pt x="786" y="10"/>
                  </a:cubicBezTo>
                  <a:cubicBezTo>
                    <a:pt x="488" y="93"/>
                    <a:pt x="357" y="451"/>
                    <a:pt x="298" y="760"/>
                  </a:cubicBezTo>
                  <a:cubicBezTo>
                    <a:pt x="0" y="2260"/>
                    <a:pt x="24" y="3844"/>
                    <a:pt x="381" y="5344"/>
                  </a:cubicBezTo>
                  <a:cubicBezTo>
                    <a:pt x="1429" y="4261"/>
                    <a:pt x="1786" y="2558"/>
                    <a:pt x="1584" y="939"/>
                  </a:cubicBezTo>
                  <a:cubicBezTo>
                    <a:pt x="1560" y="713"/>
                    <a:pt x="1512" y="474"/>
                    <a:pt x="1381" y="284"/>
                  </a:cubicBezTo>
                  <a:cubicBezTo>
                    <a:pt x="1269" y="120"/>
                    <a:pt x="1077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9"/>
            <p:cNvSpPr/>
            <p:nvPr/>
          </p:nvSpPr>
          <p:spPr>
            <a:xfrm>
              <a:off x="6833589" y="268447"/>
              <a:ext cx="554577" cy="1143108"/>
            </a:xfrm>
            <a:custGeom>
              <a:rect b="b" l="l" r="r" t="t"/>
              <a:pathLst>
                <a:path extrusionOk="0" h="17820" w="8645">
                  <a:moveTo>
                    <a:pt x="1525" y="1"/>
                  </a:moveTo>
                  <a:cubicBezTo>
                    <a:pt x="1393" y="1"/>
                    <a:pt x="1263" y="33"/>
                    <a:pt x="1143" y="107"/>
                  </a:cubicBezTo>
                  <a:cubicBezTo>
                    <a:pt x="715" y="393"/>
                    <a:pt x="774" y="1048"/>
                    <a:pt x="965" y="1536"/>
                  </a:cubicBezTo>
                  <a:cubicBezTo>
                    <a:pt x="1370" y="2607"/>
                    <a:pt x="2084" y="3548"/>
                    <a:pt x="3322" y="4191"/>
                  </a:cubicBezTo>
                  <a:cubicBezTo>
                    <a:pt x="3584" y="4870"/>
                    <a:pt x="3846" y="5572"/>
                    <a:pt x="4084" y="6275"/>
                  </a:cubicBezTo>
                  <a:cubicBezTo>
                    <a:pt x="3441" y="5441"/>
                    <a:pt x="2560" y="4786"/>
                    <a:pt x="1584" y="4441"/>
                  </a:cubicBezTo>
                  <a:cubicBezTo>
                    <a:pt x="1399" y="4379"/>
                    <a:pt x="1195" y="4333"/>
                    <a:pt x="1001" y="4333"/>
                  </a:cubicBezTo>
                  <a:cubicBezTo>
                    <a:pt x="784" y="4333"/>
                    <a:pt x="580" y="4391"/>
                    <a:pt x="429" y="4548"/>
                  </a:cubicBezTo>
                  <a:cubicBezTo>
                    <a:pt x="227" y="4774"/>
                    <a:pt x="227" y="5132"/>
                    <a:pt x="358" y="5394"/>
                  </a:cubicBezTo>
                  <a:cubicBezTo>
                    <a:pt x="488" y="5667"/>
                    <a:pt x="727" y="5858"/>
                    <a:pt x="989" y="6036"/>
                  </a:cubicBezTo>
                  <a:cubicBezTo>
                    <a:pt x="1846" y="6644"/>
                    <a:pt x="2894" y="7013"/>
                    <a:pt x="4322" y="7049"/>
                  </a:cubicBezTo>
                  <a:cubicBezTo>
                    <a:pt x="4560" y="7822"/>
                    <a:pt x="4775" y="8596"/>
                    <a:pt x="4989" y="9370"/>
                  </a:cubicBezTo>
                  <a:cubicBezTo>
                    <a:pt x="4179" y="8251"/>
                    <a:pt x="2905" y="7477"/>
                    <a:pt x="1548" y="7299"/>
                  </a:cubicBezTo>
                  <a:cubicBezTo>
                    <a:pt x="1422" y="7281"/>
                    <a:pt x="1297" y="7270"/>
                    <a:pt x="1174" y="7270"/>
                  </a:cubicBezTo>
                  <a:cubicBezTo>
                    <a:pt x="960" y="7270"/>
                    <a:pt x="752" y="7303"/>
                    <a:pt x="548" y="7394"/>
                  </a:cubicBezTo>
                  <a:cubicBezTo>
                    <a:pt x="238" y="7537"/>
                    <a:pt x="0" y="7870"/>
                    <a:pt x="60" y="8192"/>
                  </a:cubicBezTo>
                  <a:cubicBezTo>
                    <a:pt x="119" y="8608"/>
                    <a:pt x="584" y="8834"/>
                    <a:pt x="989" y="8989"/>
                  </a:cubicBezTo>
                  <a:cubicBezTo>
                    <a:pt x="2203" y="9418"/>
                    <a:pt x="3489" y="9668"/>
                    <a:pt x="5120" y="9799"/>
                  </a:cubicBezTo>
                  <a:cubicBezTo>
                    <a:pt x="5394" y="10847"/>
                    <a:pt x="5608" y="11906"/>
                    <a:pt x="5822" y="12954"/>
                  </a:cubicBezTo>
                  <a:cubicBezTo>
                    <a:pt x="5477" y="12454"/>
                    <a:pt x="5108" y="11966"/>
                    <a:pt x="4644" y="11549"/>
                  </a:cubicBezTo>
                  <a:cubicBezTo>
                    <a:pt x="4037" y="10989"/>
                    <a:pt x="3275" y="10597"/>
                    <a:pt x="2453" y="10549"/>
                  </a:cubicBezTo>
                  <a:cubicBezTo>
                    <a:pt x="2403" y="10544"/>
                    <a:pt x="2353" y="10542"/>
                    <a:pt x="2303" y="10542"/>
                  </a:cubicBezTo>
                  <a:cubicBezTo>
                    <a:pt x="2089" y="10542"/>
                    <a:pt x="1872" y="10586"/>
                    <a:pt x="1679" y="10692"/>
                  </a:cubicBezTo>
                  <a:cubicBezTo>
                    <a:pt x="1441" y="10811"/>
                    <a:pt x="1262" y="11049"/>
                    <a:pt x="1250" y="11323"/>
                  </a:cubicBezTo>
                  <a:cubicBezTo>
                    <a:pt x="1239" y="11787"/>
                    <a:pt x="1703" y="12109"/>
                    <a:pt x="2096" y="12299"/>
                  </a:cubicBezTo>
                  <a:cubicBezTo>
                    <a:pt x="3310" y="12918"/>
                    <a:pt x="4584" y="13371"/>
                    <a:pt x="5894" y="13454"/>
                  </a:cubicBezTo>
                  <a:cubicBezTo>
                    <a:pt x="5953" y="13787"/>
                    <a:pt x="6013" y="14133"/>
                    <a:pt x="6061" y="14466"/>
                  </a:cubicBezTo>
                  <a:cubicBezTo>
                    <a:pt x="6227" y="15538"/>
                    <a:pt x="6346" y="16609"/>
                    <a:pt x="6430" y="17681"/>
                  </a:cubicBezTo>
                  <a:cubicBezTo>
                    <a:pt x="6436" y="17772"/>
                    <a:pt x="6516" y="17819"/>
                    <a:pt x="6591" y="17819"/>
                  </a:cubicBezTo>
                  <a:cubicBezTo>
                    <a:pt x="6664" y="17819"/>
                    <a:pt x="6733" y="17774"/>
                    <a:pt x="6727" y="17681"/>
                  </a:cubicBezTo>
                  <a:cubicBezTo>
                    <a:pt x="6561" y="15835"/>
                    <a:pt x="6311" y="13990"/>
                    <a:pt x="5942" y="12156"/>
                  </a:cubicBezTo>
                  <a:cubicBezTo>
                    <a:pt x="7156" y="11513"/>
                    <a:pt x="7989" y="10382"/>
                    <a:pt x="8466" y="9108"/>
                  </a:cubicBezTo>
                  <a:cubicBezTo>
                    <a:pt x="8573" y="8823"/>
                    <a:pt x="8644" y="8465"/>
                    <a:pt x="8454" y="8239"/>
                  </a:cubicBezTo>
                  <a:cubicBezTo>
                    <a:pt x="8360" y="8137"/>
                    <a:pt x="8204" y="8083"/>
                    <a:pt x="8041" y="8083"/>
                  </a:cubicBezTo>
                  <a:cubicBezTo>
                    <a:pt x="7976" y="8083"/>
                    <a:pt x="7910" y="8091"/>
                    <a:pt x="7847" y="8108"/>
                  </a:cubicBezTo>
                  <a:cubicBezTo>
                    <a:pt x="7620" y="8168"/>
                    <a:pt x="7442" y="8311"/>
                    <a:pt x="7275" y="8465"/>
                  </a:cubicBezTo>
                  <a:cubicBezTo>
                    <a:pt x="6418" y="9251"/>
                    <a:pt x="5894" y="10382"/>
                    <a:pt x="5822" y="11549"/>
                  </a:cubicBezTo>
                  <a:cubicBezTo>
                    <a:pt x="5632" y="10632"/>
                    <a:pt x="5406" y="9739"/>
                    <a:pt x="5168" y="8846"/>
                  </a:cubicBezTo>
                  <a:cubicBezTo>
                    <a:pt x="6644" y="8346"/>
                    <a:pt x="7454" y="6894"/>
                    <a:pt x="7716" y="5334"/>
                  </a:cubicBezTo>
                  <a:cubicBezTo>
                    <a:pt x="7775" y="4953"/>
                    <a:pt x="7739" y="4441"/>
                    <a:pt x="7370" y="4274"/>
                  </a:cubicBezTo>
                  <a:cubicBezTo>
                    <a:pt x="7304" y="4248"/>
                    <a:pt x="7235" y="4236"/>
                    <a:pt x="7165" y="4236"/>
                  </a:cubicBezTo>
                  <a:cubicBezTo>
                    <a:pt x="6984" y="4236"/>
                    <a:pt x="6798" y="4314"/>
                    <a:pt x="6644" y="4417"/>
                  </a:cubicBezTo>
                  <a:cubicBezTo>
                    <a:pt x="5942" y="4846"/>
                    <a:pt x="5489" y="5620"/>
                    <a:pt x="5287" y="6406"/>
                  </a:cubicBezTo>
                  <a:cubicBezTo>
                    <a:pt x="5108" y="7120"/>
                    <a:pt x="5096" y="7846"/>
                    <a:pt x="5096" y="8596"/>
                  </a:cubicBezTo>
                  <a:cubicBezTo>
                    <a:pt x="4894" y="7894"/>
                    <a:pt x="4691" y="7215"/>
                    <a:pt x="4465" y="6525"/>
                  </a:cubicBezTo>
                  <a:cubicBezTo>
                    <a:pt x="4203" y="5703"/>
                    <a:pt x="3906" y="4893"/>
                    <a:pt x="3584" y="4084"/>
                  </a:cubicBezTo>
                  <a:cubicBezTo>
                    <a:pt x="3822" y="2810"/>
                    <a:pt x="3429" y="1417"/>
                    <a:pt x="2513" y="500"/>
                  </a:cubicBezTo>
                  <a:cubicBezTo>
                    <a:pt x="2252" y="231"/>
                    <a:pt x="1879" y="1"/>
                    <a:pt x="1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6" name="Google Shape;786;p59"/>
          <p:cNvGrpSpPr/>
          <p:nvPr/>
        </p:nvGrpSpPr>
        <p:grpSpPr>
          <a:xfrm flipH="1">
            <a:off x="236526" y="4604053"/>
            <a:ext cx="880186" cy="539385"/>
            <a:chOff x="7020722" y="3595000"/>
            <a:chExt cx="2002699" cy="1227270"/>
          </a:xfrm>
        </p:grpSpPr>
        <p:sp>
          <p:nvSpPr>
            <p:cNvPr id="787" name="Google Shape;787;p59"/>
            <p:cNvSpPr/>
            <p:nvPr/>
          </p:nvSpPr>
          <p:spPr>
            <a:xfrm>
              <a:off x="7020722" y="3595000"/>
              <a:ext cx="2002699" cy="1227270"/>
            </a:xfrm>
            <a:custGeom>
              <a:rect b="b" l="l" r="r" t="t"/>
              <a:pathLst>
                <a:path extrusionOk="0" h="19132" w="31219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9"/>
            <p:cNvSpPr/>
            <p:nvPr/>
          </p:nvSpPr>
          <p:spPr>
            <a:xfrm>
              <a:off x="8074835" y="3846971"/>
              <a:ext cx="560414" cy="974978"/>
            </a:xfrm>
            <a:custGeom>
              <a:rect b="b" l="l" r="r" t="t"/>
              <a:pathLst>
                <a:path extrusionOk="0" h="15199" w="8736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9"/>
            <p:cNvSpPr/>
            <p:nvPr/>
          </p:nvSpPr>
          <p:spPr>
            <a:xfrm>
              <a:off x="7233251" y="4046791"/>
              <a:ext cx="502230" cy="774068"/>
            </a:xfrm>
            <a:custGeom>
              <a:rect b="b" l="l" r="r" t="t"/>
              <a:pathLst>
                <a:path extrusionOk="0" h="12067" w="7829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59"/>
          <p:cNvGrpSpPr/>
          <p:nvPr/>
        </p:nvGrpSpPr>
        <p:grpSpPr>
          <a:xfrm>
            <a:off x="271339" y="184650"/>
            <a:ext cx="354724" cy="354724"/>
            <a:chOff x="292035" y="246950"/>
            <a:chExt cx="461700" cy="461700"/>
          </a:xfrm>
        </p:grpSpPr>
        <p:sp>
          <p:nvSpPr>
            <p:cNvPr id="791" name="Google Shape;791;p59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9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9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9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5" name="Google Shape;795;p59"/>
          <p:cNvSpPr/>
          <p:nvPr/>
        </p:nvSpPr>
        <p:spPr>
          <a:xfrm>
            <a:off x="7845776" y="156650"/>
            <a:ext cx="1035325" cy="239917"/>
          </a:xfrm>
          <a:custGeom>
            <a:rect b="b" l="l" r="r" t="t"/>
            <a:pathLst>
              <a:path extrusionOk="0" h="6669" w="28779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6" name="Google Shape;796;p59"/>
          <p:cNvGrpSpPr/>
          <p:nvPr/>
        </p:nvGrpSpPr>
        <p:grpSpPr>
          <a:xfrm>
            <a:off x="981121" y="4603957"/>
            <a:ext cx="375874" cy="539372"/>
            <a:chOff x="2147657" y="2322315"/>
            <a:chExt cx="480964" cy="690175"/>
          </a:xfrm>
        </p:grpSpPr>
        <p:sp>
          <p:nvSpPr>
            <p:cNvPr id="797" name="Google Shape;797;p59"/>
            <p:cNvSpPr/>
            <p:nvPr/>
          </p:nvSpPr>
          <p:spPr>
            <a:xfrm>
              <a:off x="2335668" y="2322315"/>
              <a:ext cx="292953" cy="424506"/>
            </a:xfrm>
            <a:custGeom>
              <a:rect b="b" l="l" r="r" t="t"/>
              <a:pathLst>
                <a:path extrusionOk="0" h="7609" w="5251">
                  <a:moveTo>
                    <a:pt x="5084" y="0"/>
                  </a:moveTo>
                  <a:cubicBezTo>
                    <a:pt x="5072" y="12"/>
                    <a:pt x="5048" y="12"/>
                    <a:pt x="5025" y="12"/>
                  </a:cubicBezTo>
                  <a:cubicBezTo>
                    <a:pt x="4465" y="107"/>
                    <a:pt x="3882" y="357"/>
                    <a:pt x="3322" y="726"/>
                  </a:cubicBezTo>
                  <a:lnTo>
                    <a:pt x="3179" y="822"/>
                  </a:lnTo>
                  <a:cubicBezTo>
                    <a:pt x="2810" y="1084"/>
                    <a:pt x="2441" y="1393"/>
                    <a:pt x="2096" y="1774"/>
                  </a:cubicBezTo>
                  <a:lnTo>
                    <a:pt x="1965" y="1905"/>
                  </a:lnTo>
                  <a:cubicBezTo>
                    <a:pt x="1691" y="2191"/>
                    <a:pt x="1441" y="2512"/>
                    <a:pt x="1215" y="2870"/>
                  </a:cubicBezTo>
                  <a:cubicBezTo>
                    <a:pt x="1143" y="2977"/>
                    <a:pt x="1072" y="3096"/>
                    <a:pt x="1012" y="3215"/>
                  </a:cubicBezTo>
                  <a:lnTo>
                    <a:pt x="893" y="3429"/>
                  </a:lnTo>
                  <a:cubicBezTo>
                    <a:pt x="607" y="3941"/>
                    <a:pt x="393" y="4465"/>
                    <a:pt x="250" y="4989"/>
                  </a:cubicBezTo>
                  <a:lnTo>
                    <a:pt x="179" y="5310"/>
                  </a:lnTo>
                  <a:cubicBezTo>
                    <a:pt x="0" y="6120"/>
                    <a:pt x="0" y="6858"/>
                    <a:pt x="143" y="7513"/>
                  </a:cubicBezTo>
                  <a:lnTo>
                    <a:pt x="179" y="7608"/>
                  </a:lnTo>
                  <a:cubicBezTo>
                    <a:pt x="203" y="7608"/>
                    <a:pt x="250" y="7596"/>
                    <a:pt x="286" y="7596"/>
                  </a:cubicBezTo>
                  <a:cubicBezTo>
                    <a:pt x="1203" y="7418"/>
                    <a:pt x="2179" y="6846"/>
                    <a:pt x="3048" y="5989"/>
                  </a:cubicBezTo>
                  <a:cubicBezTo>
                    <a:pt x="3108" y="5929"/>
                    <a:pt x="3167" y="5846"/>
                    <a:pt x="3227" y="5787"/>
                  </a:cubicBezTo>
                  <a:cubicBezTo>
                    <a:pt x="3524" y="5477"/>
                    <a:pt x="3810" y="5108"/>
                    <a:pt x="4060" y="4715"/>
                  </a:cubicBezTo>
                  <a:cubicBezTo>
                    <a:pt x="4072" y="4691"/>
                    <a:pt x="4084" y="4667"/>
                    <a:pt x="4108" y="4644"/>
                  </a:cubicBezTo>
                  <a:cubicBezTo>
                    <a:pt x="4132" y="4584"/>
                    <a:pt x="4179" y="4525"/>
                    <a:pt x="4203" y="4465"/>
                  </a:cubicBezTo>
                  <a:cubicBezTo>
                    <a:pt x="4477" y="4024"/>
                    <a:pt x="4703" y="3548"/>
                    <a:pt x="4858" y="3084"/>
                  </a:cubicBezTo>
                  <a:lnTo>
                    <a:pt x="4929" y="2917"/>
                  </a:lnTo>
                  <a:cubicBezTo>
                    <a:pt x="5084" y="2429"/>
                    <a:pt x="5179" y="1953"/>
                    <a:pt x="5227" y="1488"/>
                  </a:cubicBezTo>
                  <a:lnTo>
                    <a:pt x="5239" y="1346"/>
                  </a:lnTo>
                  <a:cubicBezTo>
                    <a:pt x="5251" y="929"/>
                    <a:pt x="5227" y="536"/>
                    <a:pt x="5167" y="179"/>
                  </a:cubicBezTo>
                  <a:cubicBezTo>
                    <a:pt x="5167" y="167"/>
                    <a:pt x="5144" y="131"/>
                    <a:pt x="5144" y="119"/>
                  </a:cubicBezTo>
                  <a:cubicBezTo>
                    <a:pt x="5132" y="72"/>
                    <a:pt x="5132" y="48"/>
                    <a:pt x="51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9"/>
            <p:cNvSpPr/>
            <p:nvPr/>
          </p:nvSpPr>
          <p:spPr>
            <a:xfrm>
              <a:off x="2342977" y="2322315"/>
              <a:ext cx="284306" cy="424506"/>
            </a:xfrm>
            <a:custGeom>
              <a:rect b="b" l="l" r="r" t="t"/>
              <a:pathLst>
                <a:path extrusionOk="0" h="7609" w="5096">
                  <a:moveTo>
                    <a:pt x="4941" y="0"/>
                  </a:moveTo>
                  <a:cubicBezTo>
                    <a:pt x="4929" y="0"/>
                    <a:pt x="4894" y="0"/>
                    <a:pt x="4882" y="12"/>
                  </a:cubicBezTo>
                  <a:lnTo>
                    <a:pt x="3762" y="1715"/>
                  </a:lnTo>
                  <a:lnTo>
                    <a:pt x="3358" y="2322"/>
                  </a:lnTo>
                  <a:lnTo>
                    <a:pt x="3167" y="726"/>
                  </a:lnTo>
                  <a:lnTo>
                    <a:pt x="3036" y="822"/>
                  </a:lnTo>
                  <a:lnTo>
                    <a:pt x="3239" y="2500"/>
                  </a:lnTo>
                  <a:lnTo>
                    <a:pt x="2310" y="3941"/>
                  </a:lnTo>
                  <a:lnTo>
                    <a:pt x="1953" y="1762"/>
                  </a:lnTo>
                  <a:lnTo>
                    <a:pt x="1810" y="1893"/>
                  </a:lnTo>
                  <a:lnTo>
                    <a:pt x="2191" y="4120"/>
                  </a:lnTo>
                  <a:lnTo>
                    <a:pt x="1298" y="5513"/>
                  </a:lnTo>
                  <a:lnTo>
                    <a:pt x="881" y="3215"/>
                  </a:lnTo>
                  <a:lnTo>
                    <a:pt x="762" y="3429"/>
                  </a:lnTo>
                  <a:lnTo>
                    <a:pt x="1179" y="5703"/>
                  </a:lnTo>
                  <a:lnTo>
                    <a:pt x="524" y="6715"/>
                  </a:lnTo>
                  <a:lnTo>
                    <a:pt x="119" y="4977"/>
                  </a:lnTo>
                  <a:lnTo>
                    <a:pt x="48" y="5298"/>
                  </a:lnTo>
                  <a:lnTo>
                    <a:pt x="405" y="6894"/>
                  </a:lnTo>
                  <a:lnTo>
                    <a:pt x="0" y="7501"/>
                  </a:lnTo>
                  <a:lnTo>
                    <a:pt x="24" y="7608"/>
                  </a:lnTo>
                  <a:cubicBezTo>
                    <a:pt x="60" y="7608"/>
                    <a:pt x="83" y="7596"/>
                    <a:pt x="131" y="7596"/>
                  </a:cubicBezTo>
                  <a:lnTo>
                    <a:pt x="905" y="6406"/>
                  </a:lnTo>
                  <a:lnTo>
                    <a:pt x="2905" y="5989"/>
                  </a:lnTo>
                  <a:lnTo>
                    <a:pt x="3084" y="5787"/>
                  </a:lnTo>
                  <a:lnTo>
                    <a:pt x="3084" y="5787"/>
                  </a:lnTo>
                  <a:lnTo>
                    <a:pt x="1012" y="6227"/>
                  </a:lnTo>
                  <a:lnTo>
                    <a:pt x="1738" y="5108"/>
                  </a:lnTo>
                  <a:lnTo>
                    <a:pt x="3965" y="4644"/>
                  </a:lnTo>
                  <a:cubicBezTo>
                    <a:pt x="4001" y="4584"/>
                    <a:pt x="4036" y="4525"/>
                    <a:pt x="4060" y="4465"/>
                  </a:cubicBezTo>
                  <a:lnTo>
                    <a:pt x="4060" y="4465"/>
                  </a:lnTo>
                  <a:lnTo>
                    <a:pt x="1846" y="4929"/>
                  </a:lnTo>
                  <a:lnTo>
                    <a:pt x="2798" y="3465"/>
                  </a:lnTo>
                  <a:lnTo>
                    <a:pt x="4715" y="3096"/>
                  </a:lnTo>
                  <a:lnTo>
                    <a:pt x="4774" y="2929"/>
                  </a:lnTo>
                  <a:lnTo>
                    <a:pt x="2917" y="3310"/>
                  </a:lnTo>
                  <a:lnTo>
                    <a:pt x="3882" y="1798"/>
                  </a:lnTo>
                  <a:lnTo>
                    <a:pt x="3989" y="1655"/>
                  </a:lnTo>
                  <a:lnTo>
                    <a:pt x="5072" y="1524"/>
                  </a:lnTo>
                  <a:lnTo>
                    <a:pt x="5096" y="1369"/>
                  </a:lnTo>
                  <a:lnTo>
                    <a:pt x="5096" y="1369"/>
                  </a:lnTo>
                  <a:lnTo>
                    <a:pt x="4120" y="1477"/>
                  </a:lnTo>
                  <a:lnTo>
                    <a:pt x="5001" y="119"/>
                  </a:lnTo>
                  <a:cubicBezTo>
                    <a:pt x="4989" y="72"/>
                    <a:pt x="4989" y="48"/>
                    <a:pt x="49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9"/>
            <p:cNvSpPr/>
            <p:nvPr/>
          </p:nvSpPr>
          <p:spPr>
            <a:xfrm>
              <a:off x="2147657" y="2472389"/>
              <a:ext cx="202016" cy="274431"/>
            </a:xfrm>
            <a:custGeom>
              <a:rect b="b" l="l" r="r" t="t"/>
              <a:pathLst>
                <a:path extrusionOk="0" h="4919" w="3621">
                  <a:moveTo>
                    <a:pt x="227" y="1"/>
                  </a:moveTo>
                  <a:cubicBezTo>
                    <a:pt x="215" y="37"/>
                    <a:pt x="203" y="84"/>
                    <a:pt x="203" y="108"/>
                  </a:cubicBezTo>
                  <a:cubicBezTo>
                    <a:pt x="1" y="942"/>
                    <a:pt x="239" y="2049"/>
                    <a:pt x="894" y="3061"/>
                  </a:cubicBezTo>
                  <a:cubicBezTo>
                    <a:pt x="1156" y="3454"/>
                    <a:pt x="1453" y="3799"/>
                    <a:pt x="1775" y="4085"/>
                  </a:cubicBezTo>
                  <a:lnTo>
                    <a:pt x="2001" y="4263"/>
                  </a:lnTo>
                  <a:cubicBezTo>
                    <a:pt x="2430" y="4609"/>
                    <a:pt x="2882" y="4811"/>
                    <a:pt x="3311" y="4906"/>
                  </a:cubicBezTo>
                  <a:cubicBezTo>
                    <a:pt x="3358" y="4906"/>
                    <a:pt x="3382" y="4918"/>
                    <a:pt x="3418" y="4918"/>
                  </a:cubicBezTo>
                  <a:lnTo>
                    <a:pt x="3418" y="4906"/>
                  </a:lnTo>
                  <a:cubicBezTo>
                    <a:pt x="3418" y="4871"/>
                    <a:pt x="3430" y="4835"/>
                    <a:pt x="3430" y="4811"/>
                  </a:cubicBezTo>
                  <a:cubicBezTo>
                    <a:pt x="3620" y="3978"/>
                    <a:pt x="3382" y="2882"/>
                    <a:pt x="2739" y="1870"/>
                  </a:cubicBezTo>
                  <a:cubicBezTo>
                    <a:pt x="2072" y="858"/>
                    <a:pt x="1167" y="180"/>
                    <a:pt x="322" y="25"/>
                  </a:cubicBezTo>
                  <a:cubicBezTo>
                    <a:pt x="286" y="25"/>
                    <a:pt x="263" y="1"/>
                    <a:pt x="2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9"/>
            <p:cNvSpPr/>
            <p:nvPr/>
          </p:nvSpPr>
          <p:spPr>
            <a:xfrm>
              <a:off x="2156305" y="2471106"/>
              <a:ext cx="184051" cy="275045"/>
            </a:xfrm>
            <a:custGeom>
              <a:rect b="b" l="l" r="r" t="t"/>
              <a:pathLst>
                <a:path extrusionOk="0" h="4930" w="3299">
                  <a:moveTo>
                    <a:pt x="84" y="0"/>
                  </a:moveTo>
                  <a:cubicBezTo>
                    <a:pt x="72" y="24"/>
                    <a:pt x="72" y="72"/>
                    <a:pt x="60" y="107"/>
                  </a:cubicBezTo>
                  <a:lnTo>
                    <a:pt x="679" y="1060"/>
                  </a:lnTo>
                  <a:lnTo>
                    <a:pt x="0" y="857"/>
                  </a:lnTo>
                  <a:lnTo>
                    <a:pt x="0" y="857"/>
                  </a:lnTo>
                  <a:lnTo>
                    <a:pt x="12" y="1024"/>
                  </a:lnTo>
                  <a:lnTo>
                    <a:pt x="798" y="1250"/>
                  </a:lnTo>
                  <a:lnTo>
                    <a:pt x="1513" y="2346"/>
                  </a:lnTo>
                  <a:lnTo>
                    <a:pt x="262" y="2084"/>
                  </a:lnTo>
                  <a:lnTo>
                    <a:pt x="322" y="2250"/>
                  </a:lnTo>
                  <a:lnTo>
                    <a:pt x="1632" y="2524"/>
                  </a:lnTo>
                  <a:lnTo>
                    <a:pt x="2227" y="3453"/>
                  </a:lnTo>
                  <a:lnTo>
                    <a:pt x="798" y="3120"/>
                  </a:lnTo>
                  <a:lnTo>
                    <a:pt x="798" y="3120"/>
                  </a:lnTo>
                  <a:lnTo>
                    <a:pt x="929" y="3298"/>
                  </a:lnTo>
                  <a:lnTo>
                    <a:pt x="2346" y="3632"/>
                  </a:lnTo>
                  <a:lnTo>
                    <a:pt x="2751" y="4251"/>
                  </a:lnTo>
                  <a:lnTo>
                    <a:pt x="1655" y="4084"/>
                  </a:lnTo>
                  <a:lnTo>
                    <a:pt x="1870" y="4263"/>
                  </a:lnTo>
                  <a:lnTo>
                    <a:pt x="2858" y="4417"/>
                  </a:lnTo>
                  <a:lnTo>
                    <a:pt x="3167" y="4906"/>
                  </a:lnTo>
                  <a:cubicBezTo>
                    <a:pt x="3203" y="4906"/>
                    <a:pt x="3227" y="4929"/>
                    <a:pt x="3275" y="4929"/>
                  </a:cubicBezTo>
                  <a:cubicBezTo>
                    <a:pt x="3287" y="4894"/>
                    <a:pt x="3287" y="4870"/>
                    <a:pt x="3298" y="4822"/>
                  </a:cubicBezTo>
                  <a:lnTo>
                    <a:pt x="2882" y="4227"/>
                  </a:lnTo>
                  <a:lnTo>
                    <a:pt x="3025" y="2727"/>
                  </a:lnTo>
                  <a:lnTo>
                    <a:pt x="2906" y="2441"/>
                  </a:lnTo>
                  <a:lnTo>
                    <a:pt x="2751" y="4013"/>
                  </a:lnTo>
                  <a:lnTo>
                    <a:pt x="2191" y="3143"/>
                  </a:lnTo>
                  <a:lnTo>
                    <a:pt x="2322" y="1500"/>
                  </a:lnTo>
                  <a:lnTo>
                    <a:pt x="2191" y="1334"/>
                  </a:lnTo>
                  <a:lnTo>
                    <a:pt x="2072" y="2929"/>
                  </a:lnTo>
                  <a:lnTo>
                    <a:pt x="1322" y="1798"/>
                  </a:lnTo>
                  <a:lnTo>
                    <a:pt x="1298" y="524"/>
                  </a:lnTo>
                  <a:lnTo>
                    <a:pt x="1143" y="417"/>
                  </a:lnTo>
                  <a:lnTo>
                    <a:pt x="1179" y="1548"/>
                  </a:lnTo>
                  <a:lnTo>
                    <a:pt x="179" y="12"/>
                  </a:lnTo>
                  <a:cubicBezTo>
                    <a:pt x="143" y="0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9"/>
            <p:cNvSpPr/>
            <p:nvPr/>
          </p:nvSpPr>
          <p:spPr>
            <a:xfrm>
              <a:off x="2193516" y="2727459"/>
              <a:ext cx="324865" cy="285031"/>
            </a:xfrm>
            <a:custGeom>
              <a:rect b="b" l="l" r="r" t="t"/>
              <a:pathLst>
                <a:path extrusionOk="0" h="5109" w="5823">
                  <a:moveTo>
                    <a:pt x="143" y="1"/>
                  </a:moveTo>
                  <a:cubicBezTo>
                    <a:pt x="60" y="1"/>
                    <a:pt x="0" y="72"/>
                    <a:pt x="12" y="156"/>
                  </a:cubicBezTo>
                  <a:lnTo>
                    <a:pt x="857" y="5002"/>
                  </a:lnTo>
                  <a:cubicBezTo>
                    <a:pt x="881" y="5061"/>
                    <a:pt x="941" y="5109"/>
                    <a:pt x="1000" y="5109"/>
                  </a:cubicBezTo>
                  <a:lnTo>
                    <a:pt x="4822" y="5109"/>
                  </a:lnTo>
                  <a:cubicBezTo>
                    <a:pt x="4894" y="5109"/>
                    <a:pt x="4941" y="5061"/>
                    <a:pt x="4953" y="5002"/>
                  </a:cubicBezTo>
                  <a:lnTo>
                    <a:pt x="5810" y="156"/>
                  </a:lnTo>
                  <a:cubicBezTo>
                    <a:pt x="5822" y="72"/>
                    <a:pt x="5763" y="1"/>
                    <a:pt x="5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60"/>
          <p:cNvSpPr txBox="1"/>
          <p:nvPr>
            <p:ph type="title"/>
          </p:nvPr>
        </p:nvSpPr>
        <p:spPr>
          <a:xfrm>
            <a:off x="713100" y="452325"/>
            <a:ext cx="61803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4" name="Google Shape;804;p60"/>
          <p:cNvCxnSpPr/>
          <p:nvPr/>
        </p:nvCxnSpPr>
        <p:spPr>
          <a:xfrm>
            <a:off x="-9525" y="5143500"/>
            <a:ext cx="913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5" name="Google Shape;805;p60"/>
          <p:cNvSpPr txBox="1"/>
          <p:nvPr>
            <p:ph idx="1" type="subTitle"/>
          </p:nvPr>
        </p:nvSpPr>
        <p:spPr>
          <a:xfrm>
            <a:off x="1705575" y="1941288"/>
            <a:ext cx="1697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806" name="Google Shape;806;p60"/>
          <p:cNvSpPr txBox="1"/>
          <p:nvPr>
            <p:ph idx="2" type="subTitle"/>
          </p:nvPr>
        </p:nvSpPr>
        <p:spPr>
          <a:xfrm>
            <a:off x="1705577" y="2244894"/>
            <a:ext cx="16971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807" name="Google Shape;807;p60"/>
          <p:cNvSpPr txBox="1"/>
          <p:nvPr>
            <p:ph idx="3" type="subTitle"/>
          </p:nvPr>
        </p:nvSpPr>
        <p:spPr>
          <a:xfrm>
            <a:off x="4466825" y="1941288"/>
            <a:ext cx="1697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808" name="Google Shape;808;p60"/>
          <p:cNvSpPr txBox="1"/>
          <p:nvPr>
            <p:ph idx="4" type="subTitle"/>
          </p:nvPr>
        </p:nvSpPr>
        <p:spPr>
          <a:xfrm>
            <a:off x="4466825" y="2244887"/>
            <a:ext cx="16971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09" name="Google Shape;809;p60"/>
          <p:cNvSpPr txBox="1"/>
          <p:nvPr>
            <p:ph idx="5" type="subTitle"/>
          </p:nvPr>
        </p:nvSpPr>
        <p:spPr>
          <a:xfrm>
            <a:off x="1705575" y="3353795"/>
            <a:ext cx="1697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810" name="Google Shape;810;p60"/>
          <p:cNvSpPr txBox="1"/>
          <p:nvPr>
            <p:ph idx="6" type="subTitle"/>
          </p:nvPr>
        </p:nvSpPr>
        <p:spPr>
          <a:xfrm>
            <a:off x="1705577" y="3657401"/>
            <a:ext cx="16971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811" name="Google Shape;811;p60"/>
          <p:cNvSpPr txBox="1"/>
          <p:nvPr>
            <p:ph idx="7" type="subTitle"/>
          </p:nvPr>
        </p:nvSpPr>
        <p:spPr>
          <a:xfrm>
            <a:off x="4466825" y="3353794"/>
            <a:ext cx="1697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812" name="Google Shape;812;p60"/>
          <p:cNvSpPr txBox="1"/>
          <p:nvPr>
            <p:ph idx="8" type="subTitle"/>
          </p:nvPr>
        </p:nvSpPr>
        <p:spPr>
          <a:xfrm>
            <a:off x="4466835" y="3657401"/>
            <a:ext cx="16971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813" name="Google Shape;813;p60"/>
          <p:cNvSpPr/>
          <p:nvPr/>
        </p:nvSpPr>
        <p:spPr>
          <a:xfrm rot="10800000">
            <a:off x="6407200" y="3508575"/>
            <a:ext cx="2736789" cy="1634914"/>
          </a:xfrm>
          <a:custGeom>
            <a:rect b="b" l="l" r="r" t="t"/>
            <a:pathLst>
              <a:path extrusionOk="0" h="21694" w="36315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4" name="Google Shape;814;p60"/>
          <p:cNvGrpSpPr/>
          <p:nvPr/>
        </p:nvGrpSpPr>
        <p:grpSpPr>
          <a:xfrm rot="5400000">
            <a:off x="8060668" y="3768367"/>
            <a:ext cx="1476421" cy="195029"/>
            <a:chOff x="213125" y="197550"/>
            <a:chExt cx="1737375" cy="229500"/>
          </a:xfrm>
        </p:grpSpPr>
        <p:cxnSp>
          <p:nvCxnSpPr>
            <p:cNvPr id="815" name="Google Shape;815;p60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6" name="Google Shape;816;p60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7" name="Google Shape;817;p60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8" name="Google Shape;818;p60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9" name="Google Shape;819;p60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0" name="Google Shape;820;p60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1" name="Google Shape;821;p60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2" name="Google Shape;822;p60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3" name="Google Shape;823;p60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4" name="Google Shape;824;p60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5" name="Google Shape;825;p60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6" name="Google Shape;826;p60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8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1"/>
          <p:cNvSpPr txBox="1"/>
          <p:nvPr>
            <p:ph idx="1" type="body"/>
          </p:nvPr>
        </p:nvSpPr>
        <p:spPr>
          <a:xfrm>
            <a:off x="1687050" y="1759501"/>
            <a:ext cx="5769900" cy="23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Karla"/>
              <a:buChar char="●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Karla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Karla"/>
              <a:buChar char="■"/>
              <a:defRPr/>
            </a:lvl9pPr>
          </a:lstStyle>
          <a:p/>
        </p:txBody>
      </p:sp>
      <p:sp>
        <p:nvSpPr>
          <p:cNvPr id="829" name="Google Shape;829;p61"/>
          <p:cNvSpPr txBox="1"/>
          <p:nvPr>
            <p:ph type="title"/>
          </p:nvPr>
        </p:nvSpPr>
        <p:spPr>
          <a:xfrm>
            <a:off x="1687050" y="1065000"/>
            <a:ext cx="576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0" name="Google Shape;830;p61"/>
          <p:cNvSpPr/>
          <p:nvPr/>
        </p:nvSpPr>
        <p:spPr>
          <a:xfrm rot="692880">
            <a:off x="6860323" y="3364248"/>
            <a:ext cx="3259381" cy="1810340"/>
          </a:xfrm>
          <a:custGeom>
            <a:rect b="b" l="l" r="r" t="t"/>
            <a:pathLst>
              <a:path extrusionOk="0" h="10515" w="18932">
                <a:moveTo>
                  <a:pt x="8514" y="394"/>
                </a:moveTo>
                <a:cubicBezTo>
                  <a:pt x="8562" y="513"/>
                  <a:pt x="8669" y="608"/>
                  <a:pt x="8800" y="608"/>
                </a:cubicBezTo>
                <a:cubicBezTo>
                  <a:pt x="8835" y="608"/>
                  <a:pt x="8859" y="608"/>
                  <a:pt x="8871" y="596"/>
                </a:cubicBezTo>
                <a:lnTo>
                  <a:pt x="10026" y="2573"/>
                </a:lnTo>
                <a:cubicBezTo>
                  <a:pt x="9943" y="2632"/>
                  <a:pt x="9907" y="2704"/>
                  <a:pt x="9907" y="2811"/>
                </a:cubicBezTo>
                <a:cubicBezTo>
                  <a:pt x="9907" y="2918"/>
                  <a:pt x="9943" y="2989"/>
                  <a:pt x="10026" y="3049"/>
                </a:cubicBezTo>
                <a:lnTo>
                  <a:pt x="8907" y="4978"/>
                </a:lnTo>
                <a:cubicBezTo>
                  <a:pt x="8871" y="4966"/>
                  <a:pt x="8847" y="4966"/>
                  <a:pt x="8800" y="4966"/>
                </a:cubicBezTo>
                <a:cubicBezTo>
                  <a:pt x="8657" y="4966"/>
                  <a:pt x="8514" y="5073"/>
                  <a:pt x="8502" y="5216"/>
                </a:cubicBezTo>
                <a:lnTo>
                  <a:pt x="6240" y="5216"/>
                </a:lnTo>
                <a:cubicBezTo>
                  <a:pt x="6216" y="5073"/>
                  <a:pt x="6097" y="4966"/>
                  <a:pt x="5942" y="4966"/>
                </a:cubicBezTo>
                <a:cubicBezTo>
                  <a:pt x="5918" y="4966"/>
                  <a:pt x="5871" y="4966"/>
                  <a:pt x="5835" y="4978"/>
                </a:cubicBezTo>
                <a:lnTo>
                  <a:pt x="4728" y="3049"/>
                </a:lnTo>
                <a:cubicBezTo>
                  <a:pt x="4799" y="2989"/>
                  <a:pt x="4847" y="2894"/>
                  <a:pt x="4847" y="2811"/>
                </a:cubicBezTo>
                <a:cubicBezTo>
                  <a:pt x="4847" y="2704"/>
                  <a:pt x="4799" y="2620"/>
                  <a:pt x="4728" y="2573"/>
                </a:cubicBezTo>
                <a:lnTo>
                  <a:pt x="5871" y="596"/>
                </a:lnTo>
                <a:cubicBezTo>
                  <a:pt x="5895" y="596"/>
                  <a:pt x="5918" y="608"/>
                  <a:pt x="5942" y="608"/>
                </a:cubicBezTo>
                <a:cubicBezTo>
                  <a:pt x="6073" y="608"/>
                  <a:pt x="6192" y="513"/>
                  <a:pt x="6228" y="394"/>
                </a:cubicBezTo>
                <a:close/>
                <a:moveTo>
                  <a:pt x="17075" y="382"/>
                </a:moveTo>
                <a:cubicBezTo>
                  <a:pt x="17122" y="501"/>
                  <a:pt x="17229" y="596"/>
                  <a:pt x="17360" y="596"/>
                </a:cubicBezTo>
                <a:lnTo>
                  <a:pt x="17420" y="596"/>
                </a:lnTo>
                <a:lnTo>
                  <a:pt x="18539" y="2525"/>
                </a:lnTo>
                <a:cubicBezTo>
                  <a:pt x="18420" y="2573"/>
                  <a:pt x="18337" y="2680"/>
                  <a:pt x="18337" y="2811"/>
                </a:cubicBezTo>
                <a:cubicBezTo>
                  <a:pt x="18337" y="2942"/>
                  <a:pt x="18432" y="3049"/>
                  <a:pt x="18539" y="3085"/>
                </a:cubicBezTo>
                <a:lnTo>
                  <a:pt x="17444" y="4978"/>
                </a:lnTo>
                <a:cubicBezTo>
                  <a:pt x="17420" y="4966"/>
                  <a:pt x="17384" y="4966"/>
                  <a:pt x="17360" y="4966"/>
                </a:cubicBezTo>
                <a:cubicBezTo>
                  <a:pt x="17205" y="4966"/>
                  <a:pt x="17075" y="5073"/>
                  <a:pt x="17063" y="5216"/>
                </a:cubicBezTo>
                <a:lnTo>
                  <a:pt x="14789" y="5216"/>
                </a:lnTo>
                <a:cubicBezTo>
                  <a:pt x="14753" y="5073"/>
                  <a:pt x="14634" y="4966"/>
                  <a:pt x="14491" y="4966"/>
                </a:cubicBezTo>
                <a:cubicBezTo>
                  <a:pt x="14455" y="4966"/>
                  <a:pt x="14408" y="4978"/>
                  <a:pt x="14384" y="4978"/>
                </a:cubicBezTo>
                <a:lnTo>
                  <a:pt x="13253" y="3037"/>
                </a:lnTo>
                <a:cubicBezTo>
                  <a:pt x="13324" y="2978"/>
                  <a:pt x="13372" y="2894"/>
                  <a:pt x="13372" y="2787"/>
                </a:cubicBezTo>
                <a:cubicBezTo>
                  <a:pt x="13372" y="2704"/>
                  <a:pt x="13324" y="2608"/>
                  <a:pt x="13265" y="2549"/>
                </a:cubicBezTo>
                <a:lnTo>
                  <a:pt x="14408" y="572"/>
                </a:lnTo>
                <a:cubicBezTo>
                  <a:pt x="14443" y="572"/>
                  <a:pt x="14467" y="596"/>
                  <a:pt x="14491" y="596"/>
                </a:cubicBezTo>
                <a:cubicBezTo>
                  <a:pt x="14622" y="596"/>
                  <a:pt x="14741" y="501"/>
                  <a:pt x="14765" y="382"/>
                </a:cubicBezTo>
                <a:close/>
                <a:moveTo>
                  <a:pt x="4251" y="2835"/>
                </a:moveTo>
                <a:cubicBezTo>
                  <a:pt x="4275" y="2989"/>
                  <a:pt x="4394" y="3085"/>
                  <a:pt x="4549" y="3085"/>
                </a:cubicBezTo>
                <a:cubicBezTo>
                  <a:pt x="4573" y="3085"/>
                  <a:pt x="4585" y="3085"/>
                  <a:pt x="4621" y="3073"/>
                </a:cubicBezTo>
                <a:lnTo>
                  <a:pt x="5752" y="5025"/>
                </a:lnTo>
                <a:cubicBezTo>
                  <a:pt x="5692" y="5085"/>
                  <a:pt x="5645" y="5156"/>
                  <a:pt x="5645" y="5252"/>
                </a:cubicBezTo>
                <a:cubicBezTo>
                  <a:pt x="5645" y="5335"/>
                  <a:pt x="5692" y="5418"/>
                  <a:pt x="5752" y="5466"/>
                </a:cubicBezTo>
                <a:lnTo>
                  <a:pt x="4632" y="7407"/>
                </a:lnTo>
                <a:cubicBezTo>
                  <a:pt x="4621" y="7407"/>
                  <a:pt x="4585" y="7395"/>
                  <a:pt x="4561" y="7395"/>
                </a:cubicBezTo>
                <a:cubicBezTo>
                  <a:pt x="4406" y="7395"/>
                  <a:pt x="4275" y="7514"/>
                  <a:pt x="4263" y="7657"/>
                </a:cubicBezTo>
                <a:lnTo>
                  <a:pt x="1954" y="7657"/>
                </a:lnTo>
                <a:cubicBezTo>
                  <a:pt x="1942" y="7514"/>
                  <a:pt x="1799" y="7395"/>
                  <a:pt x="1656" y="7395"/>
                </a:cubicBezTo>
                <a:cubicBezTo>
                  <a:pt x="1620" y="7395"/>
                  <a:pt x="1584" y="7395"/>
                  <a:pt x="1549" y="7407"/>
                </a:cubicBezTo>
                <a:lnTo>
                  <a:pt x="441" y="5514"/>
                </a:lnTo>
                <a:cubicBezTo>
                  <a:pt x="513" y="5454"/>
                  <a:pt x="572" y="5371"/>
                  <a:pt x="572" y="5264"/>
                </a:cubicBezTo>
                <a:cubicBezTo>
                  <a:pt x="572" y="5156"/>
                  <a:pt x="525" y="5073"/>
                  <a:pt x="441" y="5013"/>
                </a:cubicBezTo>
                <a:lnTo>
                  <a:pt x="1549" y="3073"/>
                </a:lnTo>
                <a:cubicBezTo>
                  <a:pt x="1584" y="3085"/>
                  <a:pt x="1608" y="3085"/>
                  <a:pt x="1644" y="3085"/>
                </a:cubicBezTo>
                <a:cubicBezTo>
                  <a:pt x="1787" y="3085"/>
                  <a:pt x="1906" y="2989"/>
                  <a:pt x="1942" y="2835"/>
                </a:cubicBezTo>
                <a:close/>
                <a:moveTo>
                  <a:pt x="8502" y="5311"/>
                </a:moveTo>
                <a:cubicBezTo>
                  <a:pt x="8538" y="5454"/>
                  <a:pt x="8645" y="5561"/>
                  <a:pt x="8800" y="5561"/>
                </a:cubicBezTo>
                <a:cubicBezTo>
                  <a:pt x="8835" y="5561"/>
                  <a:pt x="8871" y="5561"/>
                  <a:pt x="8907" y="5549"/>
                </a:cubicBezTo>
                <a:lnTo>
                  <a:pt x="10026" y="7478"/>
                </a:lnTo>
                <a:cubicBezTo>
                  <a:pt x="9943" y="7538"/>
                  <a:pt x="9907" y="7609"/>
                  <a:pt x="9907" y="7716"/>
                </a:cubicBezTo>
                <a:cubicBezTo>
                  <a:pt x="9907" y="7823"/>
                  <a:pt x="9943" y="7907"/>
                  <a:pt x="10026" y="7954"/>
                </a:cubicBezTo>
                <a:lnTo>
                  <a:pt x="8895" y="9955"/>
                </a:lnTo>
                <a:cubicBezTo>
                  <a:pt x="8859" y="9955"/>
                  <a:pt x="8847" y="9931"/>
                  <a:pt x="8812" y="9931"/>
                </a:cubicBezTo>
                <a:cubicBezTo>
                  <a:pt x="8681" y="9931"/>
                  <a:pt x="8562" y="10026"/>
                  <a:pt x="8538" y="10145"/>
                </a:cubicBezTo>
                <a:lnTo>
                  <a:pt x="6240" y="10145"/>
                </a:lnTo>
                <a:cubicBezTo>
                  <a:pt x="6192" y="10026"/>
                  <a:pt x="6085" y="9931"/>
                  <a:pt x="5954" y="9931"/>
                </a:cubicBezTo>
                <a:cubicBezTo>
                  <a:pt x="5930" y="9931"/>
                  <a:pt x="5895" y="9931"/>
                  <a:pt x="5883" y="9955"/>
                </a:cubicBezTo>
                <a:lnTo>
                  <a:pt x="4740" y="7978"/>
                </a:lnTo>
                <a:cubicBezTo>
                  <a:pt x="4823" y="7919"/>
                  <a:pt x="4871" y="7823"/>
                  <a:pt x="4871" y="7716"/>
                </a:cubicBezTo>
                <a:cubicBezTo>
                  <a:pt x="4871" y="7609"/>
                  <a:pt x="4823" y="7526"/>
                  <a:pt x="4740" y="7466"/>
                </a:cubicBezTo>
                <a:lnTo>
                  <a:pt x="5835" y="5549"/>
                </a:lnTo>
                <a:cubicBezTo>
                  <a:pt x="5871" y="5561"/>
                  <a:pt x="5895" y="5561"/>
                  <a:pt x="5942" y="5561"/>
                </a:cubicBezTo>
                <a:cubicBezTo>
                  <a:pt x="6085" y="5561"/>
                  <a:pt x="6228" y="5454"/>
                  <a:pt x="6240" y="5311"/>
                </a:cubicBezTo>
                <a:close/>
                <a:moveTo>
                  <a:pt x="14205" y="5323"/>
                </a:moveTo>
                <a:cubicBezTo>
                  <a:pt x="14229" y="5466"/>
                  <a:pt x="14348" y="5573"/>
                  <a:pt x="14503" y="5573"/>
                </a:cubicBezTo>
                <a:cubicBezTo>
                  <a:pt x="14538" y="5573"/>
                  <a:pt x="14574" y="5561"/>
                  <a:pt x="14598" y="5561"/>
                </a:cubicBezTo>
                <a:lnTo>
                  <a:pt x="15705" y="7502"/>
                </a:lnTo>
                <a:cubicBezTo>
                  <a:pt x="15646" y="7550"/>
                  <a:pt x="15598" y="7633"/>
                  <a:pt x="15598" y="7740"/>
                </a:cubicBezTo>
                <a:cubicBezTo>
                  <a:pt x="15598" y="7835"/>
                  <a:pt x="15646" y="7919"/>
                  <a:pt x="15717" y="7978"/>
                </a:cubicBezTo>
                <a:lnTo>
                  <a:pt x="14574" y="9966"/>
                </a:lnTo>
                <a:cubicBezTo>
                  <a:pt x="14538" y="9955"/>
                  <a:pt x="14515" y="9955"/>
                  <a:pt x="14491" y="9955"/>
                </a:cubicBezTo>
                <a:cubicBezTo>
                  <a:pt x="14348" y="9955"/>
                  <a:pt x="14229" y="10038"/>
                  <a:pt x="14205" y="10157"/>
                </a:cubicBezTo>
                <a:lnTo>
                  <a:pt x="11955" y="10157"/>
                </a:lnTo>
                <a:cubicBezTo>
                  <a:pt x="11907" y="10038"/>
                  <a:pt x="11812" y="9955"/>
                  <a:pt x="11669" y="9955"/>
                </a:cubicBezTo>
                <a:cubicBezTo>
                  <a:pt x="11645" y="9955"/>
                  <a:pt x="11610" y="9955"/>
                  <a:pt x="11586" y="9966"/>
                </a:cubicBezTo>
                <a:lnTo>
                  <a:pt x="10419" y="7954"/>
                </a:lnTo>
                <a:cubicBezTo>
                  <a:pt x="10502" y="7895"/>
                  <a:pt x="10538" y="7823"/>
                  <a:pt x="10538" y="7716"/>
                </a:cubicBezTo>
                <a:cubicBezTo>
                  <a:pt x="10538" y="7633"/>
                  <a:pt x="10502" y="7550"/>
                  <a:pt x="10431" y="7502"/>
                </a:cubicBezTo>
                <a:lnTo>
                  <a:pt x="11550" y="5549"/>
                </a:lnTo>
                <a:cubicBezTo>
                  <a:pt x="11586" y="5561"/>
                  <a:pt x="11621" y="5573"/>
                  <a:pt x="11669" y="5573"/>
                </a:cubicBezTo>
                <a:cubicBezTo>
                  <a:pt x="11824" y="5573"/>
                  <a:pt x="11955" y="5466"/>
                  <a:pt x="11967" y="5323"/>
                </a:cubicBezTo>
                <a:close/>
                <a:moveTo>
                  <a:pt x="14503" y="1"/>
                </a:moveTo>
                <a:cubicBezTo>
                  <a:pt x="14336" y="1"/>
                  <a:pt x="14205" y="132"/>
                  <a:pt x="14205" y="299"/>
                </a:cubicBezTo>
                <a:cubicBezTo>
                  <a:pt x="14205" y="394"/>
                  <a:pt x="14265" y="489"/>
                  <a:pt x="14336" y="549"/>
                </a:cubicBezTo>
                <a:lnTo>
                  <a:pt x="13181" y="2525"/>
                </a:lnTo>
                <a:cubicBezTo>
                  <a:pt x="13145" y="2513"/>
                  <a:pt x="13098" y="2513"/>
                  <a:pt x="13074" y="2513"/>
                </a:cubicBezTo>
                <a:cubicBezTo>
                  <a:pt x="12907" y="2513"/>
                  <a:pt x="12776" y="2644"/>
                  <a:pt x="12776" y="2811"/>
                </a:cubicBezTo>
                <a:cubicBezTo>
                  <a:pt x="12776" y="2978"/>
                  <a:pt x="12907" y="3108"/>
                  <a:pt x="13074" y="3108"/>
                </a:cubicBezTo>
                <a:cubicBezTo>
                  <a:pt x="13110" y="3108"/>
                  <a:pt x="13145" y="3085"/>
                  <a:pt x="13181" y="3085"/>
                </a:cubicBezTo>
                <a:lnTo>
                  <a:pt x="14288" y="5037"/>
                </a:lnTo>
                <a:cubicBezTo>
                  <a:pt x="14229" y="5085"/>
                  <a:pt x="14193" y="5156"/>
                  <a:pt x="14193" y="5228"/>
                </a:cubicBezTo>
                <a:lnTo>
                  <a:pt x="11955" y="5228"/>
                </a:lnTo>
                <a:cubicBezTo>
                  <a:pt x="11919" y="5085"/>
                  <a:pt x="11812" y="4978"/>
                  <a:pt x="11657" y="4978"/>
                </a:cubicBezTo>
                <a:cubicBezTo>
                  <a:pt x="11490" y="4978"/>
                  <a:pt x="11360" y="5109"/>
                  <a:pt x="11360" y="5275"/>
                </a:cubicBezTo>
                <a:cubicBezTo>
                  <a:pt x="11360" y="5371"/>
                  <a:pt x="11407" y="5442"/>
                  <a:pt x="11467" y="5502"/>
                </a:cubicBezTo>
                <a:lnTo>
                  <a:pt x="10347" y="7454"/>
                </a:lnTo>
                <a:cubicBezTo>
                  <a:pt x="10324" y="7430"/>
                  <a:pt x="10276" y="7419"/>
                  <a:pt x="10228" y="7419"/>
                </a:cubicBezTo>
                <a:cubicBezTo>
                  <a:pt x="10181" y="7419"/>
                  <a:pt x="10157" y="7430"/>
                  <a:pt x="10121" y="7430"/>
                </a:cubicBezTo>
                <a:lnTo>
                  <a:pt x="9014" y="5502"/>
                </a:lnTo>
                <a:cubicBezTo>
                  <a:pt x="9085" y="5442"/>
                  <a:pt x="9133" y="5347"/>
                  <a:pt x="9133" y="5264"/>
                </a:cubicBezTo>
                <a:cubicBezTo>
                  <a:pt x="9133" y="5156"/>
                  <a:pt x="9085" y="5085"/>
                  <a:pt x="9014" y="5025"/>
                </a:cubicBezTo>
                <a:lnTo>
                  <a:pt x="10121" y="3085"/>
                </a:lnTo>
                <a:cubicBezTo>
                  <a:pt x="10157" y="3108"/>
                  <a:pt x="10181" y="3108"/>
                  <a:pt x="10228" y="3108"/>
                </a:cubicBezTo>
                <a:cubicBezTo>
                  <a:pt x="10395" y="3108"/>
                  <a:pt x="10526" y="2966"/>
                  <a:pt x="10526" y="2811"/>
                </a:cubicBezTo>
                <a:cubicBezTo>
                  <a:pt x="10526" y="2644"/>
                  <a:pt x="10395" y="2513"/>
                  <a:pt x="10228" y="2513"/>
                </a:cubicBezTo>
                <a:cubicBezTo>
                  <a:pt x="10205" y="2513"/>
                  <a:pt x="10157" y="2525"/>
                  <a:pt x="10121" y="2525"/>
                </a:cubicBezTo>
                <a:lnTo>
                  <a:pt x="8990" y="561"/>
                </a:lnTo>
                <a:cubicBezTo>
                  <a:pt x="9085" y="501"/>
                  <a:pt x="9133" y="406"/>
                  <a:pt x="9133" y="311"/>
                </a:cubicBezTo>
                <a:cubicBezTo>
                  <a:pt x="9133" y="144"/>
                  <a:pt x="8990" y="13"/>
                  <a:pt x="8835" y="13"/>
                </a:cubicBezTo>
                <a:cubicBezTo>
                  <a:pt x="8669" y="13"/>
                  <a:pt x="8538" y="144"/>
                  <a:pt x="8538" y="311"/>
                </a:cubicBezTo>
                <a:lnTo>
                  <a:pt x="6276" y="311"/>
                </a:lnTo>
                <a:cubicBezTo>
                  <a:pt x="6276" y="144"/>
                  <a:pt x="6133" y="13"/>
                  <a:pt x="5978" y="13"/>
                </a:cubicBezTo>
                <a:cubicBezTo>
                  <a:pt x="5811" y="13"/>
                  <a:pt x="5680" y="144"/>
                  <a:pt x="5680" y="311"/>
                </a:cubicBezTo>
                <a:cubicBezTo>
                  <a:pt x="5680" y="406"/>
                  <a:pt x="5740" y="501"/>
                  <a:pt x="5811" y="561"/>
                </a:cubicBezTo>
                <a:lnTo>
                  <a:pt x="4680" y="2525"/>
                </a:lnTo>
                <a:cubicBezTo>
                  <a:pt x="4644" y="2513"/>
                  <a:pt x="4621" y="2513"/>
                  <a:pt x="4585" y="2513"/>
                </a:cubicBezTo>
                <a:cubicBezTo>
                  <a:pt x="4442" y="2513"/>
                  <a:pt x="4311" y="2632"/>
                  <a:pt x="4287" y="2763"/>
                </a:cubicBezTo>
                <a:lnTo>
                  <a:pt x="1989" y="2763"/>
                </a:lnTo>
                <a:cubicBezTo>
                  <a:pt x="1965" y="2608"/>
                  <a:pt x="1835" y="2513"/>
                  <a:pt x="1692" y="2513"/>
                </a:cubicBezTo>
                <a:cubicBezTo>
                  <a:pt x="1525" y="2513"/>
                  <a:pt x="1394" y="2644"/>
                  <a:pt x="1394" y="2811"/>
                </a:cubicBezTo>
                <a:cubicBezTo>
                  <a:pt x="1394" y="2906"/>
                  <a:pt x="1430" y="3001"/>
                  <a:pt x="1513" y="3049"/>
                </a:cubicBezTo>
                <a:lnTo>
                  <a:pt x="394" y="4978"/>
                </a:lnTo>
                <a:cubicBezTo>
                  <a:pt x="358" y="4966"/>
                  <a:pt x="334" y="4966"/>
                  <a:pt x="299" y="4966"/>
                </a:cubicBezTo>
                <a:cubicBezTo>
                  <a:pt x="144" y="4966"/>
                  <a:pt x="1" y="5097"/>
                  <a:pt x="1" y="5264"/>
                </a:cubicBezTo>
                <a:cubicBezTo>
                  <a:pt x="1" y="5430"/>
                  <a:pt x="144" y="5561"/>
                  <a:pt x="299" y="5561"/>
                </a:cubicBezTo>
                <a:cubicBezTo>
                  <a:pt x="334" y="5561"/>
                  <a:pt x="358" y="5561"/>
                  <a:pt x="394" y="5549"/>
                </a:cubicBezTo>
                <a:lnTo>
                  <a:pt x="1513" y="7466"/>
                </a:lnTo>
                <a:cubicBezTo>
                  <a:pt x="1430" y="7526"/>
                  <a:pt x="1394" y="7597"/>
                  <a:pt x="1394" y="7704"/>
                </a:cubicBezTo>
                <a:cubicBezTo>
                  <a:pt x="1394" y="7871"/>
                  <a:pt x="1525" y="8002"/>
                  <a:pt x="1692" y="8002"/>
                </a:cubicBezTo>
                <a:cubicBezTo>
                  <a:pt x="1835" y="8002"/>
                  <a:pt x="1954" y="7895"/>
                  <a:pt x="1989" y="7764"/>
                </a:cubicBezTo>
                <a:lnTo>
                  <a:pt x="4311" y="7764"/>
                </a:lnTo>
                <a:cubicBezTo>
                  <a:pt x="4335" y="7895"/>
                  <a:pt x="4454" y="8002"/>
                  <a:pt x="4609" y="8002"/>
                </a:cubicBezTo>
                <a:cubicBezTo>
                  <a:pt x="4632" y="8002"/>
                  <a:pt x="4644" y="8002"/>
                  <a:pt x="4680" y="7990"/>
                </a:cubicBezTo>
                <a:lnTo>
                  <a:pt x="5823" y="9966"/>
                </a:lnTo>
                <a:cubicBezTo>
                  <a:pt x="5740" y="10026"/>
                  <a:pt x="5692" y="10109"/>
                  <a:pt x="5692" y="10217"/>
                </a:cubicBezTo>
                <a:cubicBezTo>
                  <a:pt x="5692" y="10383"/>
                  <a:pt x="5823" y="10514"/>
                  <a:pt x="5990" y="10514"/>
                </a:cubicBezTo>
                <a:cubicBezTo>
                  <a:pt x="6156" y="10514"/>
                  <a:pt x="6287" y="10383"/>
                  <a:pt x="6287" y="10217"/>
                </a:cubicBezTo>
                <a:lnTo>
                  <a:pt x="8550" y="10217"/>
                </a:lnTo>
                <a:cubicBezTo>
                  <a:pt x="8550" y="10383"/>
                  <a:pt x="8681" y="10514"/>
                  <a:pt x="8847" y="10514"/>
                </a:cubicBezTo>
                <a:cubicBezTo>
                  <a:pt x="9014" y="10514"/>
                  <a:pt x="9145" y="10383"/>
                  <a:pt x="9145" y="10217"/>
                </a:cubicBezTo>
                <a:cubicBezTo>
                  <a:pt x="9145" y="10109"/>
                  <a:pt x="9085" y="10026"/>
                  <a:pt x="9014" y="9966"/>
                </a:cubicBezTo>
                <a:lnTo>
                  <a:pt x="10157" y="7990"/>
                </a:lnTo>
                <a:cubicBezTo>
                  <a:pt x="10181" y="8002"/>
                  <a:pt x="10217" y="8002"/>
                  <a:pt x="10240" y="8002"/>
                </a:cubicBezTo>
                <a:cubicBezTo>
                  <a:pt x="10288" y="8002"/>
                  <a:pt x="10324" y="7990"/>
                  <a:pt x="10347" y="7990"/>
                </a:cubicBezTo>
                <a:lnTo>
                  <a:pt x="11514" y="9978"/>
                </a:lnTo>
                <a:cubicBezTo>
                  <a:pt x="11431" y="10038"/>
                  <a:pt x="11395" y="10133"/>
                  <a:pt x="11395" y="10217"/>
                </a:cubicBezTo>
                <a:cubicBezTo>
                  <a:pt x="11395" y="10383"/>
                  <a:pt x="11526" y="10514"/>
                  <a:pt x="11693" y="10514"/>
                </a:cubicBezTo>
                <a:cubicBezTo>
                  <a:pt x="11848" y="10514"/>
                  <a:pt x="11991" y="10383"/>
                  <a:pt x="11991" y="10217"/>
                </a:cubicBezTo>
                <a:lnTo>
                  <a:pt x="14205" y="10217"/>
                </a:lnTo>
                <a:cubicBezTo>
                  <a:pt x="14205" y="10383"/>
                  <a:pt x="14336" y="10514"/>
                  <a:pt x="14503" y="10514"/>
                </a:cubicBezTo>
                <a:cubicBezTo>
                  <a:pt x="14669" y="10514"/>
                  <a:pt x="14800" y="10383"/>
                  <a:pt x="14800" y="10217"/>
                </a:cubicBezTo>
                <a:cubicBezTo>
                  <a:pt x="14800" y="10109"/>
                  <a:pt x="14753" y="10026"/>
                  <a:pt x="14669" y="9966"/>
                </a:cubicBezTo>
                <a:lnTo>
                  <a:pt x="15812" y="7966"/>
                </a:lnTo>
                <a:cubicBezTo>
                  <a:pt x="15836" y="7990"/>
                  <a:pt x="15872" y="7990"/>
                  <a:pt x="15920" y="7990"/>
                </a:cubicBezTo>
                <a:cubicBezTo>
                  <a:pt x="16074" y="7990"/>
                  <a:pt x="16217" y="7847"/>
                  <a:pt x="16217" y="7692"/>
                </a:cubicBezTo>
                <a:cubicBezTo>
                  <a:pt x="16217" y="7526"/>
                  <a:pt x="16074" y="7395"/>
                  <a:pt x="15920" y="7395"/>
                </a:cubicBezTo>
                <a:cubicBezTo>
                  <a:pt x="15872" y="7395"/>
                  <a:pt x="15836" y="7407"/>
                  <a:pt x="15812" y="7407"/>
                </a:cubicBezTo>
                <a:lnTo>
                  <a:pt x="14693" y="5466"/>
                </a:lnTo>
                <a:cubicBezTo>
                  <a:pt x="14753" y="5430"/>
                  <a:pt x="14789" y="5371"/>
                  <a:pt x="14800" y="5287"/>
                </a:cubicBezTo>
                <a:lnTo>
                  <a:pt x="17075" y="5287"/>
                </a:lnTo>
                <a:cubicBezTo>
                  <a:pt x="17110" y="5442"/>
                  <a:pt x="17229" y="5549"/>
                  <a:pt x="17372" y="5549"/>
                </a:cubicBezTo>
                <a:cubicBezTo>
                  <a:pt x="17539" y="5549"/>
                  <a:pt x="17670" y="5406"/>
                  <a:pt x="17670" y="5252"/>
                </a:cubicBezTo>
                <a:cubicBezTo>
                  <a:pt x="17670" y="5144"/>
                  <a:pt x="17622" y="5049"/>
                  <a:pt x="17539" y="4990"/>
                </a:cubicBezTo>
                <a:lnTo>
                  <a:pt x="18634" y="3073"/>
                </a:lnTo>
                <a:cubicBezTo>
                  <a:pt x="18801" y="3073"/>
                  <a:pt x="18932" y="2942"/>
                  <a:pt x="18932" y="2775"/>
                </a:cubicBezTo>
                <a:cubicBezTo>
                  <a:pt x="18932" y="2644"/>
                  <a:pt x="18801" y="2513"/>
                  <a:pt x="18634" y="2513"/>
                </a:cubicBezTo>
                <a:lnTo>
                  <a:pt x="17503" y="561"/>
                </a:lnTo>
                <a:cubicBezTo>
                  <a:pt x="17598" y="501"/>
                  <a:pt x="17658" y="406"/>
                  <a:pt x="17658" y="299"/>
                </a:cubicBezTo>
                <a:cubicBezTo>
                  <a:pt x="17658" y="132"/>
                  <a:pt x="17527" y="1"/>
                  <a:pt x="17360" y="1"/>
                </a:cubicBezTo>
                <a:cubicBezTo>
                  <a:pt x="17194" y="1"/>
                  <a:pt x="17063" y="132"/>
                  <a:pt x="17063" y="299"/>
                </a:cubicBezTo>
                <a:lnTo>
                  <a:pt x="14800" y="299"/>
                </a:lnTo>
                <a:cubicBezTo>
                  <a:pt x="14800" y="132"/>
                  <a:pt x="14669" y="1"/>
                  <a:pt x="1450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61"/>
          <p:cNvSpPr/>
          <p:nvPr/>
        </p:nvSpPr>
        <p:spPr>
          <a:xfrm flipH="1" rot="10800000">
            <a:off x="0" y="3508575"/>
            <a:ext cx="2736789" cy="1634914"/>
          </a:xfrm>
          <a:custGeom>
            <a:rect b="b" l="l" r="r" t="t"/>
            <a:pathLst>
              <a:path extrusionOk="0" h="21694" w="36315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61"/>
          <p:cNvSpPr/>
          <p:nvPr/>
        </p:nvSpPr>
        <p:spPr>
          <a:xfrm>
            <a:off x="6348398" y="4767499"/>
            <a:ext cx="757644" cy="152679"/>
          </a:xfrm>
          <a:custGeom>
            <a:rect b="b" l="l" r="r" t="t"/>
            <a:pathLst>
              <a:path extrusionOk="0" h="3664" w="18182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61"/>
          <p:cNvSpPr/>
          <p:nvPr/>
        </p:nvSpPr>
        <p:spPr>
          <a:xfrm>
            <a:off x="293425" y="255513"/>
            <a:ext cx="658895" cy="152687"/>
          </a:xfrm>
          <a:custGeom>
            <a:rect b="b" l="l" r="r" t="t"/>
            <a:pathLst>
              <a:path extrusionOk="0" h="6669" w="28779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4" name="Google Shape;834;p61"/>
          <p:cNvGrpSpPr/>
          <p:nvPr/>
        </p:nvGrpSpPr>
        <p:grpSpPr>
          <a:xfrm>
            <a:off x="8155460" y="-126950"/>
            <a:ext cx="461700" cy="461700"/>
            <a:chOff x="292035" y="246950"/>
            <a:chExt cx="461700" cy="461700"/>
          </a:xfrm>
        </p:grpSpPr>
        <p:sp>
          <p:nvSpPr>
            <p:cNvPr id="835" name="Google Shape;835;p61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61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1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1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62"/>
          <p:cNvSpPr txBox="1"/>
          <p:nvPr>
            <p:ph idx="1" type="subTitle"/>
          </p:nvPr>
        </p:nvSpPr>
        <p:spPr>
          <a:xfrm>
            <a:off x="5122325" y="2189400"/>
            <a:ext cx="3045300" cy="14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41" name="Google Shape;841;p62"/>
          <p:cNvSpPr txBox="1"/>
          <p:nvPr>
            <p:ph type="title"/>
          </p:nvPr>
        </p:nvSpPr>
        <p:spPr>
          <a:xfrm>
            <a:off x="5126461" y="1229400"/>
            <a:ext cx="3045300" cy="9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2" name="Google Shape;842;p62"/>
          <p:cNvSpPr/>
          <p:nvPr/>
        </p:nvSpPr>
        <p:spPr>
          <a:xfrm flipH="1">
            <a:off x="42" y="3069176"/>
            <a:ext cx="6937314" cy="2074326"/>
          </a:xfrm>
          <a:custGeom>
            <a:rect b="b" l="l" r="r" t="t"/>
            <a:pathLst>
              <a:path extrusionOk="0" h="4414" w="18087">
                <a:moveTo>
                  <a:pt x="9433" y="1"/>
                </a:moveTo>
                <a:cubicBezTo>
                  <a:pt x="8856" y="1"/>
                  <a:pt x="8275" y="50"/>
                  <a:pt x="7692" y="163"/>
                </a:cubicBezTo>
                <a:cubicBezTo>
                  <a:pt x="6323" y="425"/>
                  <a:pt x="5180" y="1402"/>
                  <a:pt x="4263" y="2033"/>
                </a:cubicBezTo>
                <a:cubicBezTo>
                  <a:pt x="2918" y="2961"/>
                  <a:pt x="1584" y="3795"/>
                  <a:pt x="1" y="4414"/>
                </a:cubicBezTo>
                <a:lnTo>
                  <a:pt x="18086" y="4414"/>
                </a:lnTo>
                <a:lnTo>
                  <a:pt x="18086" y="4402"/>
                </a:lnTo>
                <a:lnTo>
                  <a:pt x="18086" y="1878"/>
                </a:lnTo>
                <a:cubicBezTo>
                  <a:pt x="15443" y="1377"/>
                  <a:pt x="12488" y="1"/>
                  <a:pt x="9433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62"/>
          <p:cNvSpPr/>
          <p:nvPr/>
        </p:nvSpPr>
        <p:spPr>
          <a:xfrm flipH="1" rot="10800000">
            <a:off x="5894768" y="-6"/>
            <a:ext cx="3249239" cy="971555"/>
          </a:xfrm>
          <a:custGeom>
            <a:rect b="b" l="l" r="r" t="t"/>
            <a:pathLst>
              <a:path extrusionOk="0" h="4414" w="18087">
                <a:moveTo>
                  <a:pt x="9433" y="1"/>
                </a:moveTo>
                <a:cubicBezTo>
                  <a:pt x="8856" y="1"/>
                  <a:pt x="8275" y="50"/>
                  <a:pt x="7692" y="163"/>
                </a:cubicBezTo>
                <a:cubicBezTo>
                  <a:pt x="6323" y="425"/>
                  <a:pt x="5180" y="1402"/>
                  <a:pt x="4263" y="2033"/>
                </a:cubicBezTo>
                <a:cubicBezTo>
                  <a:pt x="2918" y="2961"/>
                  <a:pt x="1584" y="3795"/>
                  <a:pt x="1" y="4414"/>
                </a:cubicBezTo>
                <a:lnTo>
                  <a:pt x="18086" y="4414"/>
                </a:lnTo>
                <a:lnTo>
                  <a:pt x="18086" y="4402"/>
                </a:lnTo>
                <a:lnTo>
                  <a:pt x="18086" y="1878"/>
                </a:lnTo>
                <a:cubicBezTo>
                  <a:pt x="15443" y="1377"/>
                  <a:pt x="12488" y="1"/>
                  <a:pt x="9433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6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3"/>
          <p:cNvSpPr/>
          <p:nvPr/>
        </p:nvSpPr>
        <p:spPr>
          <a:xfrm>
            <a:off x="2206693" y="3069176"/>
            <a:ext cx="6937314" cy="2074326"/>
          </a:xfrm>
          <a:custGeom>
            <a:rect b="b" l="l" r="r" t="t"/>
            <a:pathLst>
              <a:path extrusionOk="0" h="4414" w="18087">
                <a:moveTo>
                  <a:pt x="9433" y="1"/>
                </a:moveTo>
                <a:cubicBezTo>
                  <a:pt x="8856" y="1"/>
                  <a:pt x="8275" y="50"/>
                  <a:pt x="7692" y="163"/>
                </a:cubicBezTo>
                <a:cubicBezTo>
                  <a:pt x="6323" y="425"/>
                  <a:pt x="5180" y="1402"/>
                  <a:pt x="4263" y="2033"/>
                </a:cubicBezTo>
                <a:cubicBezTo>
                  <a:pt x="2918" y="2961"/>
                  <a:pt x="1584" y="3795"/>
                  <a:pt x="1" y="4414"/>
                </a:cubicBezTo>
                <a:lnTo>
                  <a:pt x="18086" y="4414"/>
                </a:lnTo>
                <a:lnTo>
                  <a:pt x="18086" y="4402"/>
                </a:lnTo>
                <a:lnTo>
                  <a:pt x="18086" y="1878"/>
                </a:lnTo>
                <a:cubicBezTo>
                  <a:pt x="15443" y="1377"/>
                  <a:pt x="12488" y="1"/>
                  <a:pt x="9433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63"/>
          <p:cNvSpPr/>
          <p:nvPr/>
        </p:nvSpPr>
        <p:spPr>
          <a:xfrm rot="10800000">
            <a:off x="42" y="-6"/>
            <a:ext cx="3249239" cy="971555"/>
          </a:xfrm>
          <a:custGeom>
            <a:rect b="b" l="l" r="r" t="t"/>
            <a:pathLst>
              <a:path extrusionOk="0" h="4414" w="18087">
                <a:moveTo>
                  <a:pt x="9433" y="1"/>
                </a:moveTo>
                <a:cubicBezTo>
                  <a:pt x="8856" y="1"/>
                  <a:pt x="8275" y="50"/>
                  <a:pt x="7692" y="163"/>
                </a:cubicBezTo>
                <a:cubicBezTo>
                  <a:pt x="6323" y="425"/>
                  <a:pt x="5180" y="1402"/>
                  <a:pt x="4263" y="2033"/>
                </a:cubicBezTo>
                <a:cubicBezTo>
                  <a:pt x="2918" y="2961"/>
                  <a:pt x="1584" y="3795"/>
                  <a:pt x="1" y="4414"/>
                </a:cubicBezTo>
                <a:lnTo>
                  <a:pt x="18086" y="4414"/>
                </a:lnTo>
                <a:lnTo>
                  <a:pt x="18086" y="4402"/>
                </a:lnTo>
                <a:lnTo>
                  <a:pt x="18086" y="1878"/>
                </a:lnTo>
                <a:cubicBezTo>
                  <a:pt x="15443" y="1377"/>
                  <a:pt x="12488" y="1"/>
                  <a:pt x="9433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63"/>
          <p:cNvSpPr txBox="1"/>
          <p:nvPr>
            <p:ph idx="1" type="subTitle"/>
          </p:nvPr>
        </p:nvSpPr>
        <p:spPr>
          <a:xfrm>
            <a:off x="913125" y="2185053"/>
            <a:ext cx="3000600" cy="14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48" name="Google Shape;848;p63"/>
          <p:cNvSpPr txBox="1"/>
          <p:nvPr>
            <p:ph type="title"/>
          </p:nvPr>
        </p:nvSpPr>
        <p:spPr>
          <a:xfrm>
            <a:off x="913125" y="1541250"/>
            <a:ext cx="3000600" cy="6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7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64"/>
          <p:cNvSpPr txBox="1"/>
          <p:nvPr>
            <p:ph idx="1" type="subTitle"/>
          </p:nvPr>
        </p:nvSpPr>
        <p:spPr>
          <a:xfrm>
            <a:off x="747880" y="2185050"/>
            <a:ext cx="34713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51" name="Google Shape;851;p64"/>
          <p:cNvSpPr txBox="1"/>
          <p:nvPr>
            <p:ph type="title"/>
          </p:nvPr>
        </p:nvSpPr>
        <p:spPr>
          <a:xfrm>
            <a:off x="747875" y="1541250"/>
            <a:ext cx="3471300" cy="6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52" name="Google Shape;852;p64"/>
          <p:cNvGrpSpPr/>
          <p:nvPr/>
        </p:nvGrpSpPr>
        <p:grpSpPr>
          <a:xfrm>
            <a:off x="4833024" y="100"/>
            <a:ext cx="4311026" cy="5143500"/>
            <a:chOff x="4833024" y="100"/>
            <a:chExt cx="4311026" cy="5143500"/>
          </a:xfrm>
        </p:grpSpPr>
        <p:sp>
          <p:nvSpPr>
            <p:cNvPr id="853" name="Google Shape;853;p64"/>
            <p:cNvSpPr/>
            <p:nvPr/>
          </p:nvSpPr>
          <p:spPr>
            <a:xfrm>
              <a:off x="4861250" y="100"/>
              <a:ext cx="4282800" cy="5143500"/>
            </a:xfrm>
            <a:prstGeom prst="rect">
              <a:avLst/>
            </a:prstGeom>
            <a:solidFill>
              <a:schemeClr val="accent4">
                <a:alpha val="212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64"/>
            <p:cNvSpPr/>
            <p:nvPr/>
          </p:nvSpPr>
          <p:spPr>
            <a:xfrm flipH="1" rot="5400000">
              <a:off x="2388512" y="2444956"/>
              <a:ext cx="5143056" cy="254032"/>
            </a:xfrm>
            <a:custGeom>
              <a:rect b="b" l="l" r="r" t="t"/>
              <a:pathLst>
                <a:path extrusionOk="0" h="8516" w="53984">
                  <a:moveTo>
                    <a:pt x="46657" y="1"/>
                  </a:moveTo>
                  <a:cubicBezTo>
                    <a:pt x="46074" y="1"/>
                    <a:pt x="45488" y="51"/>
                    <a:pt x="44899" y="169"/>
                  </a:cubicBezTo>
                  <a:cubicBezTo>
                    <a:pt x="43542" y="431"/>
                    <a:pt x="42387" y="1407"/>
                    <a:pt x="41470" y="2038"/>
                  </a:cubicBezTo>
                  <a:cubicBezTo>
                    <a:pt x="39232" y="3574"/>
                    <a:pt x="37029" y="4872"/>
                    <a:pt x="33612" y="5336"/>
                  </a:cubicBezTo>
                  <a:cubicBezTo>
                    <a:pt x="32989" y="5416"/>
                    <a:pt x="32472" y="5460"/>
                    <a:pt x="31980" y="5460"/>
                  </a:cubicBezTo>
                  <a:cubicBezTo>
                    <a:pt x="31371" y="5460"/>
                    <a:pt x="30802" y="5392"/>
                    <a:pt x="30123" y="5241"/>
                  </a:cubicBezTo>
                  <a:cubicBezTo>
                    <a:pt x="29750" y="5162"/>
                    <a:pt x="28846" y="5072"/>
                    <a:pt x="27839" y="5072"/>
                  </a:cubicBezTo>
                  <a:cubicBezTo>
                    <a:pt x="26724" y="5072"/>
                    <a:pt x="25482" y="5182"/>
                    <a:pt x="24694" y="5538"/>
                  </a:cubicBezTo>
                  <a:cubicBezTo>
                    <a:pt x="23539" y="6071"/>
                    <a:pt x="22016" y="6265"/>
                    <a:pt x="20469" y="6265"/>
                  </a:cubicBezTo>
                  <a:cubicBezTo>
                    <a:pt x="19146" y="6265"/>
                    <a:pt x="17804" y="6123"/>
                    <a:pt x="16657" y="5931"/>
                  </a:cubicBezTo>
                  <a:cubicBezTo>
                    <a:pt x="14636" y="5589"/>
                    <a:pt x="12849" y="5387"/>
                    <a:pt x="11110" y="5387"/>
                  </a:cubicBezTo>
                  <a:cubicBezTo>
                    <a:pt x="8793" y="5387"/>
                    <a:pt x="6562" y="5746"/>
                    <a:pt x="3977" y="6610"/>
                  </a:cubicBezTo>
                  <a:cubicBezTo>
                    <a:pt x="2417" y="7134"/>
                    <a:pt x="1179" y="7801"/>
                    <a:pt x="0" y="8515"/>
                  </a:cubicBezTo>
                  <a:lnTo>
                    <a:pt x="53983" y="8515"/>
                  </a:lnTo>
                  <a:lnTo>
                    <a:pt x="53983" y="1574"/>
                  </a:lnTo>
                  <a:cubicBezTo>
                    <a:pt x="51696" y="973"/>
                    <a:pt x="49211" y="1"/>
                    <a:pt x="46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5" name="Google Shape;855;p64"/>
          <p:cNvSpPr/>
          <p:nvPr/>
        </p:nvSpPr>
        <p:spPr>
          <a:xfrm flipH="1">
            <a:off x="13" y="4474925"/>
            <a:ext cx="2236367" cy="668699"/>
          </a:xfrm>
          <a:custGeom>
            <a:rect b="b" l="l" r="r" t="t"/>
            <a:pathLst>
              <a:path extrusionOk="0" h="4414" w="18087">
                <a:moveTo>
                  <a:pt x="9433" y="1"/>
                </a:moveTo>
                <a:cubicBezTo>
                  <a:pt x="8856" y="1"/>
                  <a:pt x="8275" y="50"/>
                  <a:pt x="7692" y="163"/>
                </a:cubicBezTo>
                <a:cubicBezTo>
                  <a:pt x="6323" y="425"/>
                  <a:pt x="5180" y="1402"/>
                  <a:pt x="4263" y="2033"/>
                </a:cubicBezTo>
                <a:cubicBezTo>
                  <a:pt x="2918" y="2961"/>
                  <a:pt x="1584" y="3795"/>
                  <a:pt x="1" y="4414"/>
                </a:cubicBezTo>
                <a:lnTo>
                  <a:pt x="18086" y="4414"/>
                </a:lnTo>
                <a:lnTo>
                  <a:pt x="18086" y="4402"/>
                </a:lnTo>
                <a:lnTo>
                  <a:pt x="18086" y="1878"/>
                </a:lnTo>
                <a:cubicBezTo>
                  <a:pt x="15443" y="1377"/>
                  <a:pt x="12488" y="1"/>
                  <a:pt x="9433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9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5"/>
          <p:cNvSpPr txBox="1"/>
          <p:nvPr>
            <p:ph type="title"/>
          </p:nvPr>
        </p:nvSpPr>
        <p:spPr>
          <a:xfrm>
            <a:off x="2697630" y="1122350"/>
            <a:ext cx="3748800" cy="91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58" name="Google Shape;858;p65"/>
          <p:cNvSpPr txBox="1"/>
          <p:nvPr>
            <p:ph idx="1" type="subTitle"/>
          </p:nvPr>
        </p:nvSpPr>
        <p:spPr>
          <a:xfrm>
            <a:off x="2697600" y="2039450"/>
            <a:ext cx="3748800" cy="9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859" name="Google Shape;859;p65"/>
          <p:cNvGrpSpPr/>
          <p:nvPr/>
        </p:nvGrpSpPr>
        <p:grpSpPr>
          <a:xfrm rot="-2125106">
            <a:off x="403609" y="3542137"/>
            <a:ext cx="2043264" cy="1022652"/>
            <a:chOff x="2198175" y="2977875"/>
            <a:chExt cx="600700" cy="300650"/>
          </a:xfrm>
        </p:grpSpPr>
        <p:sp>
          <p:nvSpPr>
            <p:cNvPr id="860" name="Google Shape;860;p65"/>
            <p:cNvSpPr/>
            <p:nvPr/>
          </p:nvSpPr>
          <p:spPr>
            <a:xfrm>
              <a:off x="2198175" y="3044550"/>
              <a:ext cx="600700" cy="233975"/>
            </a:xfrm>
            <a:custGeom>
              <a:rect b="b" l="l" r="r" t="t"/>
              <a:pathLst>
                <a:path extrusionOk="0" h="9359" w="24028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6"/>
                    <a:pt x="370" y="1667"/>
                    <a:pt x="834" y="1667"/>
                  </a:cubicBezTo>
                  <a:cubicBezTo>
                    <a:pt x="1239" y="1667"/>
                    <a:pt x="1584" y="1370"/>
                    <a:pt x="1656" y="989"/>
                  </a:cubicBezTo>
                  <a:cubicBezTo>
                    <a:pt x="2001" y="1013"/>
                    <a:pt x="2441" y="1084"/>
                    <a:pt x="2930" y="1251"/>
                  </a:cubicBezTo>
                  <a:cubicBezTo>
                    <a:pt x="2918" y="1310"/>
                    <a:pt x="2918" y="1370"/>
                    <a:pt x="2918" y="1406"/>
                  </a:cubicBezTo>
                  <a:cubicBezTo>
                    <a:pt x="2918" y="1870"/>
                    <a:pt x="3287" y="2239"/>
                    <a:pt x="3751" y="2239"/>
                  </a:cubicBezTo>
                  <a:cubicBezTo>
                    <a:pt x="3989" y="2239"/>
                    <a:pt x="4204" y="2156"/>
                    <a:pt x="4346" y="1989"/>
                  </a:cubicBezTo>
                  <a:cubicBezTo>
                    <a:pt x="4644" y="2215"/>
                    <a:pt x="4930" y="2477"/>
                    <a:pt x="5216" y="2799"/>
                  </a:cubicBezTo>
                  <a:cubicBezTo>
                    <a:pt x="5073" y="2941"/>
                    <a:pt x="5001" y="3132"/>
                    <a:pt x="5001" y="3346"/>
                  </a:cubicBezTo>
                  <a:cubicBezTo>
                    <a:pt x="5001" y="3811"/>
                    <a:pt x="5370" y="4180"/>
                    <a:pt x="5835" y="4180"/>
                  </a:cubicBezTo>
                  <a:cubicBezTo>
                    <a:pt x="5942" y="4180"/>
                    <a:pt x="6049" y="4168"/>
                    <a:pt x="6132" y="4120"/>
                  </a:cubicBezTo>
                  <a:cubicBezTo>
                    <a:pt x="6180" y="4192"/>
                    <a:pt x="6228" y="4275"/>
                    <a:pt x="6251" y="4346"/>
                  </a:cubicBezTo>
                  <a:cubicBezTo>
                    <a:pt x="6418" y="4680"/>
                    <a:pt x="6597" y="4977"/>
                    <a:pt x="6775" y="5275"/>
                  </a:cubicBezTo>
                  <a:cubicBezTo>
                    <a:pt x="6621" y="5430"/>
                    <a:pt x="6537" y="5632"/>
                    <a:pt x="6537" y="5858"/>
                  </a:cubicBezTo>
                  <a:cubicBezTo>
                    <a:pt x="6537" y="6323"/>
                    <a:pt x="6906" y="6692"/>
                    <a:pt x="7371" y="6692"/>
                  </a:cubicBezTo>
                  <a:cubicBezTo>
                    <a:pt x="7502" y="6692"/>
                    <a:pt x="7621" y="6668"/>
                    <a:pt x="7728" y="6620"/>
                  </a:cubicBezTo>
                  <a:cubicBezTo>
                    <a:pt x="7990" y="6954"/>
                    <a:pt x="8276" y="7216"/>
                    <a:pt x="8549" y="7442"/>
                  </a:cubicBezTo>
                  <a:cubicBezTo>
                    <a:pt x="8490" y="7549"/>
                    <a:pt x="8454" y="7680"/>
                    <a:pt x="8454" y="7811"/>
                  </a:cubicBezTo>
                  <a:cubicBezTo>
                    <a:pt x="8454" y="8275"/>
                    <a:pt x="8823" y="8644"/>
                    <a:pt x="9288" y="8644"/>
                  </a:cubicBezTo>
                  <a:cubicBezTo>
                    <a:pt x="9573" y="8644"/>
                    <a:pt x="9811" y="8514"/>
                    <a:pt x="9954" y="8299"/>
                  </a:cubicBezTo>
                  <a:cubicBezTo>
                    <a:pt x="10407" y="8478"/>
                    <a:pt x="10823" y="8573"/>
                    <a:pt x="11193" y="8597"/>
                  </a:cubicBezTo>
                  <a:cubicBezTo>
                    <a:pt x="11288" y="9049"/>
                    <a:pt x="11621" y="9359"/>
                    <a:pt x="12038" y="9359"/>
                  </a:cubicBezTo>
                  <a:cubicBezTo>
                    <a:pt x="12455" y="9359"/>
                    <a:pt x="12800" y="9049"/>
                    <a:pt x="12859" y="8644"/>
                  </a:cubicBezTo>
                  <a:cubicBezTo>
                    <a:pt x="13252" y="8597"/>
                    <a:pt x="13669" y="8514"/>
                    <a:pt x="14110" y="8335"/>
                  </a:cubicBezTo>
                  <a:cubicBezTo>
                    <a:pt x="14264" y="8537"/>
                    <a:pt x="14514" y="8692"/>
                    <a:pt x="14800" y="8692"/>
                  </a:cubicBezTo>
                  <a:cubicBezTo>
                    <a:pt x="15253" y="8692"/>
                    <a:pt x="15634" y="8323"/>
                    <a:pt x="15634" y="7859"/>
                  </a:cubicBezTo>
                  <a:cubicBezTo>
                    <a:pt x="15634" y="7728"/>
                    <a:pt x="15598" y="7585"/>
                    <a:pt x="15538" y="7466"/>
                  </a:cubicBezTo>
                  <a:cubicBezTo>
                    <a:pt x="15836" y="7216"/>
                    <a:pt x="16146" y="6906"/>
                    <a:pt x="16467" y="6513"/>
                  </a:cubicBezTo>
                  <a:cubicBezTo>
                    <a:pt x="16562" y="6561"/>
                    <a:pt x="16681" y="6597"/>
                    <a:pt x="16824" y="6597"/>
                  </a:cubicBezTo>
                  <a:cubicBezTo>
                    <a:pt x="17277" y="6597"/>
                    <a:pt x="17658" y="6216"/>
                    <a:pt x="17658" y="5763"/>
                  </a:cubicBezTo>
                  <a:cubicBezTo>
                    <a:pt x="17658" y="5513"/>
                    <a:pt x="17550" y="5311"/>
                    <a:pt x="17396" y="5168"/>
                  </a:cubicBezTo>
                  <a:cubicBezTo>
                    <a:pt x="17539" y="4918"/>
                    <a:pt x="17681" y="4668"/>
                    <a:pt x="17812" y="4382"/>
                  </a:cubicBezTo>
                  <a:cubicBezTo>
                    <a:pt x="17860" y="4287"/>
                    <a:pt x="17920" y="4192"/>
                    <a:pt x="17967" y="4084"/>
                  </a:cubicBezTo>
                  <a:cubicBezTo>
                    <a:pt x="18074" y="4132"/>
                    <a:pt x="18170" y="4168"/>
                    <a:pt x="18289" y="4168"/>
                  </a:cubicBezTo>
                  <a:cubicBezTo>
                    <a:pt x="18753" y="4168"/>
                    <a:pt x="19122" y="3787"/>
                    <a:pt x="19122" y="3334"/>
                  </a:cubicBezTo>
                  <a:cubicBezTo>
                    <a:pt x="19122" y="3108"/>
                    <a:pt x="19039" y="2918"/>
                    <a:pt x="18908" y="2763"/>
                  </a:cubicBezTo>
                  <a:cubicBezTo>
                    <a:pt x="19170" y="2465"/>
                    <a:pt x="19455" y="2215"/>
                    <a:pt x="19741" y="1989"/>
                  </a:cubicBezTo>
                  <a:cubicBezTo>
                    <a:pt x="19884" y="2156"/>
                    <a:pt x="20110" y="2263"/>
                    <a:pt x="20348" y="2263"/>
                  </a:cubicBezTo>
                  <a:cubicBezTo>
                    <a:pt x="20813" y="2263"/>
                    <a:pt x="21182" y="1882"/>
                    <a:pt x="21182" y="1429"/>
                  </a:cubicBezTo>
                  <a:cubicBezTo>
                    <a:pt x="21182" y="1370"/>
                    <a:pt x="21170" y="1310"/>
                    <a:pt x="21170" y="1251"/>
                  </a:cubicBezTo>
                  <a:cubicBezTo>
                    <a:pt x="21622" y="1096"/>
                    <a:pt x="22039" y="1036"/>
                    <a:pt x="22373" y="1013"/>
                  </a:cubicBezTo>
                  <a:cubicBezTo>
                    <a:pt x="22432" y="1406"/>
                    <a:pt x="22777" y="1703"/>
                    <a:pt x="23194" y="1703"/>
                  </a:cubicBezTo>
                  <a:cubicBezTo>
                    <a:pt x="23646" y="1703"/>
                    <a:pt x="24027" y="1334"/>
                    <a:pt x="24027" y="870"/>
                  </a:cubicBezTo>
                  <a:cubicBezTo>
                    <a:pt x="24027" y="417"/>
                    <a:pt x="23646" y="36"/>
                    <a:pt x="23194" y="36"/>
                  </a:cubicBezTo>
                  <a:cubicBezTo>
                    <a:pt x="22777" y="36"/>
                    <a:pt x="22432" y="334"/>
                    <a:pt x="22373" y="739"/>
                  </a:cubicBezTo>
                  <a:cubicBezTo>
                    <a:pt x="22015" y="774"/>
                    <a:pt x="21551" y="846"/>
                    <a:pt x="21063" y="1013"/>
                  </a:cubicBezTo>
                  <a:cubicBezTo>
                    <a:pt x="20908" y="774"/>
                    <a:pt x="20646" y="596"/>
                    <a:pt x="20348" y="596"/>
                  </a:cubicBezTo>
                  <a:cubicBezTo>
                    <a:pt x="19884" y="596"/>
                    <a:pt x="19515" y="965"/>
                    <a:pt x="19515" y="1429"/>
                  </a:cubicBezTo>
                  <a:cubicBezTo>
                    <a:pt x="19515" y="1548"/>
                    <a:pt x="19539" y="1667"/>
                    <a:pt x="19586" y="1763"/>
                  </a:cubicBezTo>
                  <a:cubicBezTo>
                    <a:pt x="19277" y="1989"/>
                    <a:pt x="18979" y="2263"/>
                    <a:pt x="18682" y="2584"/>
                  </a:cubicBezTo>
                  <a:cubicBezTo>
                    <a:pt x="18563" y="2525"/>
                    <a:pt x="18432" y="2477"/>
                    <a:pt x="18277" y="2477"/>
                  </a:cubicBezTo>
                  <a:cubicBezTo>
                    <a:pt x="17812" y="2477"/>
                    <a:pt x="17443" y="2858"/>
                    <a:pt x="17443" y="3310"/>
                  </a:cubicBezTo>
                  <a:cubicBezTo>
                    <a:pt x="17443" y="3549"/>
                    <a:pt x="17550" y="3775"/>
                    <a:pt x="17717" y="3930"/>
                  </a:cubicBezTo>
                  <a:cubicBezTo>
                    <a:pt x="17658" y="4025"/>
                    <a:pt x="17598" y="4132"/>
                    <a:pt x="17550" y="4239"/>
                  </a:cubicBezTo>
                  <a:cubicBezTo>
                    <a:pt x="17420" y="4501"/>
                    <a:pt x="17277" y="4739"/>
                    <a:pt x="17146" y="4977"/>
                  </a:cubicBezTo>
                  <a:cubicBezTo>
                    <a:pt x="17039" y="4942"/>
                    <a:pt x="16919" y="4906"/>
                    <a:pt x="16800" y="4906"/>
                  </a:cubicBezTo>
                  <a:cubicBezTo>
                    <a:pt x="16348" y="4906"/>
                    <a:pt x="15967" y="5275"/>
                    <a:pt x="15967" y="5739"/>
                  </a:cubicBezTo>
                  <a:cubicBezTo>
                    <a:pt x="15967" y="5977"/>
                    <a:pt x="16062" y="6192"/>
                    <a:pt x="16229" y="6335"/>
                  </a:cubicBezTo>
                  <a:cubicBezTo>
                    <a:pt x="15943" y="6692"/>
                    <a:pt x="15645" y="6978"/>
                    <a:pt x="15360" y="7216"/>
                  </a:cubicBezTo>
                  <a:cubicBezTo>
                    <a:pt x="15217" y="7085"/>
                    <a:pt x="15014" y="6990"/>
                    <a:pt x="14800" y="6990"/>
                  </a:cubicBezTo>
                  <a:cubicBezTo>
                    <a:pt x="14336" y="6990"/>
                    <a:pt x="13967" y="7359"/>
                    <a:pt x="13967" y="7823"/>
                  </a:cubicBezTo>
                  <a:cubicBezTo>
                    <a:pt x="13967" y="7894"/>
                    <a:pt x="13979" y="7978"/>
                    <a:pt x="13991" y="8049"/>
                  </a:cubicBezTo>
                  <a:cubicBezTo>
                    <a:pt x="13586" y="8216"/>
                    <a:pt x="13205" y="8287"/>
                    <a:pt x="12848" y="8335"/>
                  </a:cubicBezTo>
                  <a:cubicBezTo>
                    <a:pt x="12776" y="7942"/>
                    <a:pt x="12431" y="7656"/>
                    <a:pt x="12026" y="7656"/>
                  </a:cubicBezTo>
                  <a:cubicBezTo>
                    <a:pt x="11621" y="7656"/>
                    <a:pt x="11288" y="7942"/>
                    <a:pt x="11204" y="8335"/>
                  </a:cubicBezTo>
                  <a:cubicBezTo>
                    <a:pt x="10871" y="8287"/>
                    <a:pt x="10490" y="8216"/>
                    <a:pt x="10097" y="8049"/>
                  </a:cubicBezTo>
                  <a:cubicBezTo>
                    <a:pt x="10109" y="7978"/>
                    <a:pt x="10121" y="7894"/>
                    <a:pt x="10121" y="7811"/>
                  </a:cubicBezTo>
                  <a:cubicBezTo>
                    <a:pt x="10121" y="7347"/>
                    <a:pt x="9752" y="6978"/>
                    <a:pt x="9288" y="6978"/>
                  </a:cubicBezTo>
                  <a:cubicBezTo>
                    <a:pt x="9061" y="6978"/>
                    <a:pt x="8859" y="7061"/>
                    <a:pt x="8704" y="7216"/>
                  </a:cubicBezTo>
                  <a:cubicBezTo>
                    <a:pt x="8454" y="7001"/>
                    <a:pt x="8204" y="6751"/>
                    <a:pt x="7954" y="6466"/>
                  </a:cubicBezTo>
                  <a:cubicBezTo>
                    <a:pt x="8097" y="6323"/>
                    <a:pt x="8192" y="6108"/>
                    <a:pt x="8192" y="5870"/>
                  </a:cubicBezTo>
                  <a:cubicBezTo>
                    <a:pt x="8192" y="5418"/>
                    <a:pt x="7811" y="5037"/>
                    <a:pt x="7359" y="5037"/>
                  </a:cubicBezTo>
                  <a:cubicBezTo>
                    <a:pt x="7216" y="5037"/>
                    <a:pt x="7097" y="5073"/>
                    <a:pt x="6978" y="5132"/>
                  </a:cubicBezTo>
                  <a:cubicBezTo>
                    <a:pt x="6823" y="4858"/>
                    <a:pt x="6656" y="4561"/>
                    <a:pt x="6490" y="4239"/>
                  </a:cubicBezTo>
                  <a:cubicBezTo>
                    <a:pt x="6442" y="4144"/>
                    <a:pt x="6406" y="4072"/>
                    <a:pt x="6359" y="4001"/>
                  </a:cubicBezTo>
                  <a:cubicBezTo>
                    <a:pt x="6537" y="3846"/>
                    <a:pt x="6656" y="3608"/>
                    <a:pt x="6656" y="3358"/>
                  </a:cubicBezTo>
                  <a:cubicBezTo>
                    <a:pt x="6656" y="2894"/>
                    <a:pt x="6287" y="2525"/>
                    <a:pt x="5823" y="2525"/>
                  </a:cubicBezTo>
                  <a:cubicBezTo>
                    <a:pt x="5668" y="2525"/>
                    <a:pt x="5537" y="2572"/>
                    <a:pt x="5418" y="2632"/>
                  </a:cubicBezTo>
                  <a:cubicBezTo>
                    <a:pt x="5120" y="2287"/>
                    <a:pt x="4811" y="2001"/>
                    <a:pt x="4501" y="1786"/>
                  </a:cubicBezTo>
                  <a:cubicBezTo>
                    <a:pt x="4561" y="1679"/>
                    <a:pt x="4585" y="1548"/>
                    <a:pt x="4585" y="1429"/>
                  </a:cubicBezTo>
                  <a:cubicBezTo>
                    <a:pt x="4585" y="965"/>
                    <a:pt x="4215" y="596"/>
                    <a:pt x="3751" y="596"/>
                  </a:cubicBezTo>
                  <a:cubicBezTo>
                    <a:pt x="3442" y="596"/>
                    <a:pt x="3168" y="751"/>
                    <a:pt x="3025" y="1013"/>
                  </a:cubicBezTo>
                  <a:cubicBezTo>
                    <a:pt x="2501" y="834"/>
                    <a:pt x="2025" y="751"/>
                    <a:pt x="1656" y="727"/>
                  </a:cubicBezTo>
                  <a:cubicBezTo>
                    <a:pt x="1596" y="322"/>
                    <a:pt x="1251" y="1"/>
                    <a:pt x="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65"/>
            <p:cNvSpPr/>
            <p:nvPr/>
          </p:nvSpPr>
          <p:spPr>
            <a:xfrm>
              <a:off x="2198175" y="2977875"/>
              <a:ext cx="600700" cy="233975"/>
            </a:xfrm>
            <a:custGeom>
              <a:rect b="b" l="l" r="r" t="t"/>
              <a:pathLst>
                <a:path extrusionOk="0" h="9359" w="24028">
                  <a:moveTo>
                    <a:pt x="12038" y="1"/>
                  </a:moveTo>
                  <a:cubicBezTo>
                    <a:pt x="11621" y="1"/>
                    <a:pt x="11288" y="310"/>
                    <a:pt x="11193" y="763"/>
                  </a:cubicBezTo>
                  <a:cubicBezTo>
                    <a:pt x="10823" y="786"/>
                    <a:pt x="10407" y="882"/>
                    <a:pt x="9954" y="1060"/>
                  </a:cubicBezTo>
                  <a:cubicBezTo>
                    <a:pt x="9811" y="846"/>
                    <a:pt x="9573" y="715"/>
                    <a:pt x="9288" y="715"/>
                  </a:cubicBezTo>
                  <a:cubicBezTo>
                    <a:pt x="8823" y="715"/>
                    <a:pt x="8454" y="1084"/>
                    <a:pt x="8454" y="1548"/>
                  </a:cubicBezTo>
                  <a:cubicBezTo>
                    <a:pt x="8454" y="1679"/>
                    <a:pt x="8490" y="1822"/>
                    <a:pt x="8549" y="1917"/>
                  </a:cubicBezTo>
                  <a:cubicBezTo>
                    <a:pt x="8276" y="2144"/>
                    <a:pt x="7990" y="2418"/>
                    <a:pt x="7728" y="2739"/>
                  </a:cubicBezTo>
                  <a:cubicBezTo>
                    <a:pt x="7621" y="2691"/>
                    <a:pt x="7502" y="2668"/>
                    <a:pt x="7371" y="2668"/>
                  </a:cubicBezTo>
                  <a:cubicBezTo>
                    <a:pt x="6906" y="2668"/>
                    <a:pt x="6537" y="3037"/>
                    <a:pt x="6537" y="3501"/>
                  </a:cubicBezTo>
                  <a:cubicBezTo>
                    <a:pt x="6537" y="3727"/>
                    <a:pt x="6621" y="3930"/>
                    <a:pt x="6775" y="4084"/>
                  </a:cubicBezTo>
                  <a:cubicBezTo>
                    <a:pt x="6597" y="4382"/>
                    <a:pt x="6418" y="4680"/>
                    <a:pt x="6251" y="5013"/>
                  </a:cubicBezTo>
                  <a:cubicBezTo>
                    <a:pt x="6228" y="5096"/>
                    <a:pt x="6180" y="5168"/>
                    <a:pt x="6132" y="5239"/>
                  </a:cubicBezTo>
                  <a:cubicBezTo>
                    <a:pt x="6049" y="5192"/>
                    <a:pt x="5942" y="5180"/>
                    <a:pt x="5835" y="5180"/>
                  </a:cubicBezTo>
                  <a:cubicBezTo>
                    <a:pt x="5370" y="5180"/>
                    <a:pt x="5001" y="5549"/>
                    <a:pt x="5001" y="6013"/>
                  </a:cubicBezTo>
                  <a:cubicBezTo>
                    <a:pt x="5001" y="6228"/>
                    <a:pt x="5073" y="6418"/>
                    <a:pt x="5216" y="6561"/>
                  </a:cubicBezTo>
                  <a:cubicBezTo>
                    <a:pt x="4930" y="6882"/>
                    <a:pt x="4644" y="7144"/>
                    <a:pt x="4346" y="7371"/>
                  </a:cubicBezTo>
                  <a:cubicBezTo>
                    <a:pt x="4204" y="7204"/>
                    <a:pt x="3989" y="7120"/>
                    <a:pt x="3751" y="7120"/>
                  </a:cubicBezTo>
                  <a:cubicBezTo>
                    <a:pt x="3287" y="7120"/>
                    <a:pt x="2918" y="7490"/>
                    <a:pt x="2918" y="7954"/>
                  </a:cubicBezTo>
                  <a:cubicBezTo>
                    <a:pt x="2918" y="7990"/>
                    <a:pt x="2918" y="8049"/>
                    <a:pt x="2930" y="8109"/>
                  </a:cubicBezTo>
                  <a:cubicBezTo>
                    <a:pt x="2441" y="8275"/>
                    <a:pt x="2001" y="8347"/>
                    <a:pt x="1656" y="8371"/>
                  </a:cubicBezTo>
                  <a:cubicBezTo>
                    <a:pt x="1584" y="7990"/>
                    <a:pt x="1239" y="7692"/>
                    <a:pt x="834" y="7692"/>
                  </a:cubicBezTo>
                  <a:cubicBezTo>
                    <a:pt x="370" y="7692"/>
                    <a:pt x="1" y="8073"/>
                    <a:pt x="1" y="8525"/>
                  </a:cubicBezTo>
                  <a:cubicBezTo>
                    <a:pt x="1" y="8990"/>
                    <a:pt x="370" y="9359"/>
                    <a:pt x="834" y="9359"/>
                  </a:cubicBezTo>
                  <a:cubicBezTo>
                    <a:pt x="1251" y="9359"/>
                    <a:pt x="1596" y="9037"/>
                    <a:pt x="1656" y="8633"/>
                  </a:cubicBezTo>
                  <a:cubicBezTo>
                    <a:pt x="2025" y="8609"/>
                    <a:pt x="2501" y="8525"/>
                    <a:pt x="3025" y="8347"/>
                  </a:cubicBezTo>
                  <a:cubicBezTo>
                    <a:pt x="3168" y="8609"/>
                    <a:pt x="3442" y="8764"/>
                    <a:pt x="3751" y="8764"/>
                  </a:cubicBezTo>
                  <a:cubicBezTo>
                    <a:pt x="4215" y="8764"/>
                    <a:pt x="4585" y="8394"/>
                    <a:pt x="4585" y="7930"/>
                  </a:cubicBezTo>
                  <a:cubicBezTo>
                    <a:pt x="4585" y="7811"/>
                    <a:pt x="4561" y="7680"/>
                    <a:pt x="4501" y="7573"/>
                  </a:cubicBezTo>
                  <a:cubicBezTo>
                    <a:pt x="4811" y="7359"/>
                    <a:pt x="5120" y="7073"/>
                    <a:pt x="5418" y="6728"/>
                  </a:cubicBezTo>
                  <a:cubicBezTo>
                    <a:pt x="5537" y="6787"/>
                    <a:pt x="5668" y="6835"/>
                    <a:pt x="5823" y="6835"/>
                  </a:cubicBezTo>
                  <a:cubicBezTo>
                    <a:pt x="6287" y="6835"/>
                    <a:pt x="6656" y="6466"/>
                    <a:pt x="6656" y="6001"/>
                  </a:cubicBezTo>
                  <a:cubicBezTo>
                    <a:pt x="6656" y="5751"/>
                    <a:pt x="6537" y="5513"/>
                    <a:pt x="6359" y="5358"/>
                  </a:cubicBezTo>
                  <a:cubicBezTo>
                    <a:pt x="6406" y="5287"/>
                    <a:pt x="6442" y="5215"/>
                    <a:pt x="6490" y="5120"/>
                  </a:cubicBezTo>
                  <a:cubicBezTo>
                    <a:pt x="6656" y="4799"/>
                    <a:pt x="6823" y="4501"/>
                    <a:pt x="6978" y="4227"/>
                  </a:cubicBezTo>
                  <a:cubicBezTo>
                    <a:pt x="7097" y="4287"/>
                    <a:pt x="7216" y="4323"/>
                    <a:pt x="7359" y="4323"/>
                  </a:cubicBezTo>
                  <a:cubicBezTo>
                    <a:pt x="7811" y="4323"/>
                    <a:pt x="8192" y="3942"/>
                    <a:pt x="8192" y="3489"/>
                  </a:cubicBezTo>
                  <a:cubicBezTo>
                    <a:pt x="8192" y="3251"/>
                    <a:pt x="8097" y="3037"/>
                    <a:pt x="7954" y="2894"/>
                  </a:cubicBezTo>
                  <a:cubicBezTo>
                    <a:pt x="8204" y="2608"/>
                    <a:pt x="8454" y="2358"/>
                    <a:pt x="8704" y="2144"/>
                  </a:cubicBezTo>
                  <a:cubicBezTo>
                    <a:pt x="8859" y="2298"/>
                    <a:pt x="9061" y="2382"/>
                    <a:pt x="9288" y="2382"/>
                  </a:cubicBezTo>
                  <a:cubicBezTo>
                    <a:pt x="9752" y="2382"/>
                    <a:pt x="10121" y="2013"/>
                    <a:pt x="10121" y="1548"/>
                  </a:cubicBezTo>
                  <a:cubicBezTo>
                    <a:pt x="10121" y="1465"/>
                    <a:pt x="10109" y="1382"/>
                    <a:pt x="10097" y="1310"/>
                  </a:cubicBezTo>
                  <a:cubicBezTo>
                    <a:pt x="10490" y="1144"/>
                    <a:pt x="10871" y="1072"/>
                    <a:pt x="11204" y="1025"/>
                  </a:cubicBezTo>
                  <a:cubicBezTo>
                    <a:pt x="11288" y="1417"/>
                    <a:pt x="11621" y="1703"/>
                    <a:pt x="12026" y="1703"/>
                  </a:cubicBezTo>
                  <a:cubicBezTo>
                    <a:pt x="12431" y="1703"/>
                    <a:pt x="12776" y="1417"/>
                    <a:pt x="12848" y="1025"/>
                  </a:cubicBezTo>
                  <a:cubicBezTo>
                    <a:pt x="13205" y="1072"/>
                    <a:pt x="13586" y="1144"/>
                    <a:pt x="13991" y="1310"/>
                  </a:cubicBezTo>
                  <a:cubicBezTo>
                    <a:pt x="13979" y="1382"/>
                    <a:pt x="13967" y="1465"/>
                    <a:pt x="13967" y="1536"/>
                  </a:cubicBezTo>
                  <a:cubicBezTo>
                    <a:pt x="13967" y="2001"/>
                    <a:pt x="14336" y="2370"/>
                    <a:pt x="14800" y="2370"/>
                  </a:cubicBezTo>
                  <a:cubicBezTo>
                    <a:pt x="15014" y="2370"/>
                    <a:pt x="15217" y="2275"/>
                    <a:pt x="15360" y="2144"/>
                  </a:cubicBezTo>
                  <a:cubicBezTo>
                    <a:pt x="15645" y="2382"/>
                    <a:pt x="15943" y="2668"/>
                    <a:pt x="16229" y="3025"/>
                  </a:cubicBezTo>
                  <a:cubicBezTo>
                    <a:pt x="16062" y="3168"/>
                    <a:pt x="15967" y="3382"/>
                    <a:pt x="15967" y="3620"/>
                  </a:cubicBezTo>
                  <a:cubicBezTo>
                    <a:pt x="15967" y="4084"/>
                    <a:pt x="16348" y="4453"/>
                    <a:pt x="16800" y="4453"/>
                  </a:cubicBezTo>
                  <a:cubicBezTo>
                    <a:pt x="16919" y="4453"/>
                    <a:pt x="17039" y="4418"/>
                    <a:pt x="17146" y="4382"/>
                  </a:cubicBezTo>
                  <a:cubicBezTo>
                    <a:pt x="17277" y="4620"/>
                    <a:pt x="17420" y="4858"/>
                    <a:pt x="17550" y="5120"/>
                  </a:cubicBezTo>
                  <a:cubicBezTo>
                    <a:pt x="17598" y="5227"/>
                    <a:pt x="17658" y="5335"/>
                    <a:pt x="17717" y="5430"/>
                  </a:cubicBezTo>
                  <a:cubicBezTo>
                    <a:pt x="17550" y="5585"/>
                    <a:pt x="17443" y="5811"/>
                    <a:pt x="17443" y="6049"/>
                  </a:cubicBezTo>
                  <a:cubicBezTo>
                    <a:pt x="17443" y="6501"/>
                    <a:pt x="17812" y="6882"/>
                    <a:pt x="18277" y="6882"/>
                  </a:cubicBezTo>
                  <a:cubicBezTo>
                    <a:pt x="18432" y="6882"/>
                    <a:pt x="18563" y="6835"/>
                    <a:pt x="18682" y="6775"/>
                  </a:cubicBezTo>
                  <a:cubicBezTo>
                    <a:pt x="18979" y="7097"/>
                    <a:pt x="19277" y="7371"/>
                    <a:pt x="19586" y="7597"/>
                  </a:cubicBezTo>
                  <a:cubicBezTo>
                    <a:pt x="19539" y="7692"/>
                    <a:pt x="19515" y="7811"/>
                    <a:pt x="19515" y="7930"/>
                  </a:cubicBezTo>
                  <a:cubicBezTo>
                    <a:pt x="19515" y="8394"/>
                    <a:pt x="19884" y="8764"/>
                    <a:pt x="20348" y="8764"/>
                  </a:cubicBezTo>
                  <a:cubicBezTo>
                    <a:pt x="20646" y="8764"/>
                    <a:pt x="20908" y="8585"/>
                    <a:pt x="21063" y="8347"/>
                  </a:cubicBezTo>
                  <a:cubicBezTo>
                    <a:pt x="21551" y="8514"/>
                    <a:pt x="22015" y="8585"/>
                    <a:pt x="22373" y="8621"/>
                  </a:cubicBezTo>
                  <a:cubicBezTo>
                    <a:pt x="22432" y="9025"/>
                    <a:pt x="22777" y="9323"/>
                    <a:pt x="23194" y="9323"/>
                  </a:cubicBezTo>
                  <a:cubicBezTo>
                    <a:pt x="23646" y="9323"/>
                    <a:pt x="24027" y="8942"/>
                    <a:pt x="24027" y="8490"/>
                  </a:cubicBezTo>
                  <a:cubicBezTo>
                    <a:pt x="24027" y="8025"/>
                    <a:pt x="23646" y="7656"/>
                    <a:pt x="23194" y="7656"/>
                  </a:cubicBezTo>
                  <a:cubicBezTo>
                    <a:pt x="22777" y="7656"/>
                    <a:pt x="22432" y="7954"/>
                    <a:pt x="22373" y="8347"/>
                  </a:cubicBezTo>
                  <a:cubicBezTo>
                    <a:pt x="22039" y="8323"/>
                    <a:pt x="21622" y="8263"/>
                    <a:pt x="21170" y="8109"/>
                  </a:cubicBezTo>
                  <a:cubicBezTo>
                    <a:pt x="21170" y="8049"/>
                    <a:pt x="21182" y="7990"/>
                    <a:pt x="21182" y="7930"/>
                  </a:cubicBezTo>
                  <a:cubicBezTo>
                    <a:pt x="21182" y="7478"/>
                    <a:pt x="20813" y="7097"/>
                    <a:pt x="20348" y="7097"/>
                  </a:cubicBezTo>
                  <a:cubicBezTo>
                    <a:pt x="20110" y="7097"/>
                    <a:pt x="19884" y="7204"/>
                    <a:pt x="19741" y="7371"/>
                  </a:cubicBezTo>
                  <a:cubicBezTo>
                    <a:pt x="19455" y="7144"/>
                    <a:pt x="19170" y="6894"/>
                    <a:pt x="18908" y="6597"/>
                  </a:cubicBezTo>
                  <a:cubicBezTo>
                    <a:pt x="19039" y="6442"/>
                    <a:pt x="19122" y="6251"/>
                    <a:pt x="19122" y="6025"/>
                  </a:cubicBezTo>
                  <a:cubicBezTo>
                    <a:pt x="19122" y="5573"/>
                    <a:pt x="18753" y="5192"/>
                    <a:pt x="18289" y="5192"/>
                  </a:cubicBezTo>
                  <a:cubicBezTo>
                    <a:pt x="18170" y="5192"/>
                    <a:pt x="18074" y="5227"/>
                    <a:pt x="17967" y="5275"/>
                  </a:cubicBezTo>
                  <a:cubicBezTo>
                    <a:pt x="17920" y="5168"/>
                    <a:pt x="17860" y="5073"/>
                    <a:pt x="17812" y="4977"/>
                  </a:cubicBezTo>
                  <a:cubicBezTo>
                    <a:pt x="17681" y="4692"/>
                    <a:pt x="17539" y="4442"/>
                    <a:pt x="17396" y="4203"/>
                  </a:cubicBezTo>
                  <a:cubicBezTo>
                    <a:pt x="17550" y="4049"/>
                    <a:pt x="17658" y="3846"/>
                    <a:pt x="17658" y="3608"/>
                  </a:cubicBezTo>
                  <a:cubicBezTo>
                    <a:pt x="17658" y="3144"/>
                    <a:pt x="17277" y="2775"/>
                    <a:pt x="16824" y="2775"/>
                  </a:cubicBezTo>
                  <a:cubicBezTo>
                    <a:pt x="16681" y="2775"/>
                    <a:pt x="16562" y="2799"/>
                    <a:pt x="16467" y="2846"/>
                  </a:cubicBezTo>
                  <a:cubicBezTo>
                    <a:pt x="16146" y="2453"/>
                    <a:pt x="15836" y="2144"/>
                    <a:pt x="15538" y="1894"/>
                  </a:cubicBezTo>
                  <a:cubicBezTo>
                    <a:pt x="15598" y="1775"/>
                    <a:pt x="15634" y="1632"/>
                    <a:pt x="15634" y="1501"/>
                  </a:cubicBezTo>
                  <a:cubicBezTo>
                    <a:pt x="15634" y="1036"/>
                    <a:pt x="15253" y="667"/>
                    <a:pt x="14800" y="667"/>
                  </a:cubicBezTo>
                  <a:cubicBezTo>
                    <a:pt x="14514" y="667"/>
                    <a:pt x="14264" y="822"/>
                    <a:pt x="14110" y="1025"/>
                  </a:cubicBezTo>
                  <a:cubicBezTo>
                    <a:pt x="13669" y="846"/>
                    <a:pt x="13252" y="763"/>
                    <a:pt x="12859" y="715"/>
                  </a:cubicBezTo>
                  <a:cubicBezTo>
                    <a:pt x="12800" y="310"/>
                    <a:pt x="12455" y="1"/>
                    <a:pt x="120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5"/>
            <p:cNvSpPr/>
            <p:nvPr/>
          </p:nvSpPr>
          <p:spPr>
            <a:xfrm>
              <a:off x="2777425" y="3096350"/>
              <a:ext cx="3875" cy="67575"/>
            </a:xfrm>
            <a:custGeom>
              <a:rect b="b" l="l" r="r" t="t"/>
              <a:pathLst>
                <a:path extrusionOk="0" h="2703" w="155">
                  <a:moveTo>
                    <a:pt x="84" y="0"/>
                  </a:moveTo>
                  <a:cubicBezTo>
                    <a:pt x="36" y="0"/>
                    <a:pt x="0" y="24"/>
                    <a:pt x="0" y="72"/>
                  </a:cubicBezTo>
                  <a:lnTo>
                    <a:pt x="0" y="2632"/>
                  </a:lnTo>
                  <a:cubicBezTo>
                    <a:pt x="0" y="2679"/>
                    <a:pt x="36" y="2703"/>
                    <a:pt x="84" y="2703"/>
                  </a:cubicBezTo>
                  <a:cubicBezTo>
                    <a:pt x="119" y="2703"/>
                    <a:pt x="155" y="2679"/>
                    <a:pt x="155" y="2632"/>
                  </a:cubicBezTo>
                  <a:lnTo>
                    <a:pt x="155" y="72"/>
                  </a:lnTo>
                  <a:cubicBezTo>
                    <a:pt x="155" y="24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5"/>
            <p:cNvSpPr/>
            <p:nvPr/>
          </p:nvSpPr>
          <p:spPr>
            <a:xfrm>
              <a:off x="2610425" y="3096350"/>
              <a:ext cx="3900" cy="67575"/>
            </a:xfrm>
            <a:custGeom>
              <a:rect b="b" l="l" r="r" t="t"/>
              <a:pathLst>
                <a:path extrusionOk="0" h="2703" w="156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lnTo>
                    <a:pt x="1" y="2632"/>
                  </a:lnTo>
                  <a:cubicBezTo>
                    <a:pt x="1" y="2679"/>
                    <a:pt x="37" y="2703"/>
                    <a:pt x="72" y="2703"/>
                  </a:cubicBezTo>
                  <a:cubicBezTo>
                    <a:pt x="120" y="2703"/>
                    <a:pt x="156" y="2679"/>
                    <a:pt x="156" y="2632"/>
                  </a:cubicBezTo>
                  <a:lnTo>
                    <a:pt x="156" y="72"/>
                  </a:ln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5"/>
            <p:cNvSpPr/>
            <p:nvPr/>
          </p:nvSpPr>
          <p:spPr>
            <a:xfrm>
              <a:off x="2382725" y="3096050"/>
              <a:ext cx="3900" cy="67875"/>
            </a:xfrm>
            <a:custGeom>
              <a:rect b="b" l="l" r="r" t="t"/>
              <a:pathLst>
                <a:path extrusionOk="0" h="2715" w="156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lnTo>
                    <a:pt x="1" y="2644"/>
                  </a:lnTo>
                  <a:cubicBezTo>
                    <a:pt x="1" y="2679"/>
                    <a:pt x="36" y="2715"/>
                    <a:pt x="72" y="2715"/>
                  </a:cubicBezTo>
                  <a:cubicBezTo>
                    <a:pt x="120" y="2715"/>
                    <a:pt x="155" y="2691"/>
                    <a:pt x="155" y="2644"/>
                  </a:cubicBezTo>
                  <a:lnTo>
                    <a:pt x="155" y="84"/>
                  </a:lnTo>
                  <a:cubicBezTo>
                    <a:pt x="155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65"/>
            <p:cNvSpPr/>
            <p:nvPr/>
          </p:nvSpPr>
          <p:spPr>
            <a:xfrm>
              <a:off x="2428875" y="3043650"/>
              <a:ext cx="3575" cy="167625"/>
            </a:xfrm>
            <a:custGeom>
              <a:rect b="b" l="l" r="r" t="t"/>
              <a:pathLst>
                <a:path extrusionOk="0" h="6705" w="143">
                  <a:moveTo>
                    <a:pt x="71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71" y="6704"/>
                  </a:cubicBezTo>
                  <a:cubicBezTo>
                    <a:pt x="119" y="6704"/>
                    <a:pt x="143" y="6668"/>
                    <a:pt x="143" y="6633"/>
                  </a:cubicBezTo>
                  <a:lnTo>
                    <a:pt x="143" y="84"/>
                  </a:lnTo>
                  <a:cubicBezTo>
                    <a:pt x="143" y="37"/>
                    <a:pt x="119" y="1"/>
                    <a:pt x="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65"/>
            <p:cNvSpPr/>
            <p:nvPr/>
          </p:nvSpPr>
          <p:spPr>
            <a:xfrm>
              <a:off x="2561625" y="3043650"/>
              <a:ext cx="3875" cy="167625"/>
            </a:xfrm>
            <a:custGeom>
              <a:rect b="b" l="l" r="r" t="t"/>
              <a:pathLst>
                <a:path extrusionOk="0" h="6705" w="155">
                  <a:moveTo>
                    <a:pt x="84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84" y="6704"/>
                  </a:cubicBezTo>
                  <a:cubicBezTo>
                    <a:pt x="119" y="6704"/>
                    <a:pt x="155" y="6668"/>
                    <a:pt x="155" y="6633"/>
                  </a:cubicBezTo>
                  <a:lnTo>
                    <a:pt x="155" y="84"/>
                  </a:lnTo>
                  <a:cubicBezTo>
                    <a:pt x="155" y="37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65"/>
            <p:cNvSpPr/>
            <p:nvPr/>
          </p:nvSpPr>
          <p:spPr>
            <a:xfrm>
              <a:off x="2497025" y="3037100"/>
              <a:ext cx="3600" cy="186075"/>
            </a:xfrm>
            <a:custGeom>
              <a:rect b="b" l="l" r="r" t="t"/>
              <a:pathLst>
                <a:path extrusionOk="0" h="7443" w="144">
                  <a:moveTo>
                    <a:pt x="72" y="1"/>
                  </a:moveTo>
                  <a:cubicBezTo>
                    <a:pt x="24" y="1"/>
                    <a:pt x="1" y="25"/>
                    <a:pt x="1" y="72"/>
                  </a:cubicBezTo>
                  <a:lnTo>
                    <a:pt x="1" y="7371"/>
                  </a:lnTo>
                  <a:cubicBezTo>
                    <a:pt x="1" y="7407"/>
                    <a:pt x="24" y="7442"/>
                    <a:pt x="72" y="7442"/>
                  </a:cubicBezTo>
                  <a:cubicBezTo>
                    <a:pt x="120" y="7430"/>
                    <a:pt x="143" y="7395"/>
                    <a:pt x="143" y="7371"/>
                  </a:cubicBezTo>
                  <a:lnTo>
                    <a:pt x="143" y="72"/>
                  </a:lnTo>
                  <a:cubicBezTo>
                    <a:pt x="143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5"/>
            <p:cNvSpPr/>
            <p:nvPr/>
          </p:nvSpPr>
          <p:spPr>
            <a:xfrm>
              <a:off x="2705675" y="3106750"/>
              <a:ext cx="3900" cy="45875"/>
            </a:xfrm>
            <a:custGeom>
              <a:rect b="b" l="l" r="r" t="t"/>
              <a:pathLst>
                <a:path extrusionOk="0" h="1835" w="156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lnTo>
                    <a:pt x="1" y="1763"/>
                  </a:lnTo>
                  <a:cubicBezTo>
                    <a:pt x="1" y="1811"/>
                    <a:pt x="37" y="1835"/>
                    <a:pt x="72" y="1835"/>
                  </a:cubicBezTo>
                  <a:cubicBezTo>
                    <a:pt x="120" y="1835"/>
                    <a:pt x="156" y="1811"/>
                    <a:pt x="156" y="1763"/>
                  </a:cubicBezTo>
                  <a:lnTo>
                    <a:pt x="156" y="72"/>
                  </a:lnTo>
                  <a:cubicBezTo>
                    <a:pt x="156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5"/>
            <p:cNvSpPr/>
            <p:nvPr/>
          </p:nvSpPr>
          <p:spPr>
            <a:xfrm>
              <a:off x="2212775" y="3096050"/>
              <a:ext cx="3575" cy="67875"/>
            </a:xfrm>
            <a:custGeom>
              <a:rect b="b" l="l" r="r" t="t"/>
              <a:pathLst>
                <a:path extrusionOk="0" h="2715" w="143">
                  <a:moveTo>
                    <a:pt x="72" y="0"/>
                  </a:moveTo>
                  <a:cubicBezTo>
                    <a:pt x="24" y="0"/>
                    <a:pt x="0" y="36"/>
                    <a:pt x="0" y="84"/>
                  </a:cubicBezTo>
                  <a:lnTo>
                    <a:pt x="0" y="2644"/>
                  </a:lnTo>
                  <a:cubicBezTo>
                    <a:pt x="0" y="2679"/>
                    <a:pt x="24" y="2715"/>
                    <a:pt x="72" y="2715"/>
                  </a:cubicBezTo>
                  <a:cubicBezTo>
                    <a:pt x="119" y="2715"/>
                    <a:pt x="143" y="2691"/>
                    <a:pt x="143" y="2644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5"/>
            <p:cNvSpPr/>
            <p:nvPr/>
          </p:nvSpPr>
          <p:spPr>
            <a:xfrm>
              <a:off x="2284500" y="3106750"/>
              <a:ext cx="3900" cy="45875"/>
            </a:xfrm>
            <a:custGeom>
              <a:rect b="b" l="l" r="r" t="t"/>
              <a:pathLst>
                <a:path extrusionOk="0" h="1835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lnTo>
                    <a:pt x="0" y="1763"/>
                  </a:lnTo>
                  <a:cubicBezTo>
                    <a:pt x="0" y="1811"/>
                    <a:pt x="36" y="1835"/>
                    <a:pt x="72" y="1835"/>
                  </a:cubicBezTo>
                  <a:cubicBezTo>
                    <a:pt x="120" y="1835"/>
                    <a:pt x="155" y="1811"/>
                    <a:pt x="155" y="1763"/>
                  </a:cubicBezTo>
                  <a:lnTo>
                    <a:pt x="155" y="72"/>
                  </a:lnTo>
                  <a:cubicBezTo>
                    <a:pt x="155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" name="Google Shape;871;p65"/>
          <p:cNvGrpSpPr/>
          <p:nvPr/>
        </p:nvGrpSpPr>
        <p:grpSpPr>
          <a:xfrm rot="-643226">
            <a:off x="-529417" y="2791693"/>
            <a:ext cx="1464477" cy="732970"/>
            <a:chOff x="2198175" y="2977875"/>
            <a:chExt cx="600700" cy="300650"/>
          </a:xfrm>
        </p:grpSpPr>
        <p:sp>
          <p:nvSpPr>
            <p:cNvPr id="872" name="Google Shape;872;p65"/>
            <p:cNvSpPr/>
            <p:nvPr/>
          </p:nvSpPr>
          <p:spPr>
            <a:xfrm>
              <a:off x="2198175" y="3044550"/>
              <a:ext cx="600700" cy="233975"/>
            </a:xfrm>
            <a:custGeom>
              <a:rect b="b" l="l" r="r" t="t"/>
              <a:pathLst>
                <a:path extrusionOk="0" h="9359" w="24028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6"/>
                    <a:pt x="370" y="1667"/>
                    <a:pt x="834" y="1667"/>
                  </a:cubicBezTo>
                  <a:cubicBezTo>
                    <a:pt x="1239" y="1667"/>
                    <a:pt x="1584" y="1370"/>
                    <a:pt x="1656" y="989"/>
                  </a:cubicBezTo>
                  <a:cubicBezTo>
                    <a:pt x="2001" y="1013"/>
                    <a:pt x="2441" y="1084"/>
                    <a:pt x="2930" y="1251"/>
                  </a:cubicBezTo>
                  <a:cubicBezTo>
                    <a:pt x="2918" y="1310"/>
                    <a:pt x="2918" y="1370"/>
                    <a:pt x="2918" y="1406"/>
                  </a:cubicBezTo>
                  <a:cubicBezTo>
                    <a:pt x="2918" y="1870"/>
                    <a:pt x="3287" y="2239"/>
                    <a:pt x="3751" y="2239"/>
                  </a:cubicBezTo>
                  <a:cubicBezTo>
                    <a:pt x="3989" y="2239"/>
                    <a:pt x="4204" y="2156"/>
                    <a:pt x="4346" y="1989"/>
                  </a:cubicBezTo>
                  <a:cubicBezTo>
                    <a:pt x="4644" y="2215"/>
                    <a:pt x="4930" y="2477"/>
                    <a:pt x="5216" y="2799"/>
                  </a:cubicBezTo>
                  <a:cubicBezTo>
                    <a:pt x="5073" y="2941"/>
                    <a:pt x="5001" y="3132"/>
                    <a:pt x="5001" y="3346"/>
                  </a:cubicBezTo>
                  <a:cubicBezTo>
                    <a:pt x="5001" y="3811"/>
                    <a:pt x="5370" y="4180"/>
                    <a:pt x="5835" y="4180"/>
                  </a:cubicBezTo>
                  <a:cubicBezTo>
                    <a:pt x="5942" y="4180"/>
                    <a:pt x="6049" y="4168"/>
                    <a:pt x="6132" y="4120"/>
                  </a:cubicBezTo>
                  <a:cubicBezTo>
                    <a:pt x="6180" y="4192"/>
                    <a:pt x="6228" y="4275"/>
                    <a:pt x="6251" y="4346"/>
                  </a:cubicBezTo>
                  <a:cubicBezTo>
                    <a:pt x="6418" y="4680"/>
                    <a:pt x="6597" y="4977"/>
                    <a:pt x="6775" y="5275"/>
                  </a:cubicBezTo>
                  <a:cubicBezTo>
                    <a:pt x="6621" y="5430"/>
                    <a:pt x="6537" y="5632"/>
                    <a:pt x="6537" y="5858"/>
                  </a:cubicBezTo>
                  <a:cubicBezTo>
                    <a:pt x="6537" y="6323"/>
                    <a:pt x="6906" y="6692"/>
                    <a:pt x="7371" y="6692"/>
                  </a:cubicBezTo>
                  <a:cubicBezTo>
                    <a:pt x="7502" y="6692"/>
                    <a:pt x="7621" y="6668"/>
                    <a:pt x="7728" y="6620"/>
                  </a:cubicBezTo>
                  <a:cubicBezTo>
                    <a:pt x="7990" y="6954"/>
                    <a:pt x="8276" y="7216"/>
                    <a:pt x="8549" y="7442"/>
                  </a:cubicBezTo>
                  <a:cubicBezTo>
                    <a:pt x="8490" y="7549"/>
                    <a:pt x="8454" y="7680"/>
                    <a:pt x="8454" y="7811"/>
                  </a:cubicBezTo>
                  <a:cubicBezTo>
                    <a:pt x="8454" y="8275"/>
                    <a:pt x="8823" y="8644"/>
                    <a:pt x="9288" y="8644"/>
                  </a:cubicBezTo>
                  <a:cubicBezTo>
                    <a:pt x="9573" y="8644"/>
                    <a:pt x="9811" y="8514"/>
                    <a:pt x="9954" y="8299"/>
                  </a:cubicBezTo>
                  <a:cubicBezTo>
                    <a:pt x="10407" y="8478"/>
                    <a:pt x="10823" y="8573"/>
                    <a:pt x="11193" y="8597"/>
                  </a:cubicBezTo>
                  <a:cubicBezTo>
                    <a:pt x="11288" y="9049"/>
                    <a:pt x="11621" y="9359"/>
                    <a:pt x="12038" y="9359"/>
                  </a:cubicBezTo>
                  <a:cubicBezTo>
                    <a:pt x="12455" y="9359"/>
                    <a:pt x="12800" y="9049"/>
                    <a:pt x="12859" y="8644"/>
                  </a:cubicBezTo>
                  <a:cubicBezTo>
                    <a:pt x="13252" y="8597"/>
                    <a:pt x="13669" y="8514"/>
                    <a:pt x="14110" y="8335"/>
                  </a:cubicBezTo>
                  <a:cubicBezTo>
                    <a:pt x="14264" y="8537"/>
                    <a:pt x="14514" y="8692"/>
                    <a:pt x="14800" y="8692"/>
                  </a:cubicBezTo>
                  <a:cubicBezTo>
                    <a:pt x="15253" y="8692"/>
                    <a:pt x="15634" y="8323"/>
                    <a:pt x="15634" y="7859"/>
                  </a:cubicBezTo>
                  <a:cubicBezTo>
                    <a:pt x="15634" y="7728"/>
                    <a:pt x="15598" y="7585"/>
                    <a:pt x="15538" y="7466"/>
                  </a:cubicBezTo>
                  <a:cubicBezTo>
                    <a:pt x="15836" y="7216"/>
                    <a:pt x="16146" y="6906"/>
                    <a:pt x="16467" y="6513"/>
                  </a:cubicBezTo>
                  <a:cubicBezTo>
                    <a:pt x="16562" y="6561"/>
                    <a:pt x="16681" y="6597"/>
                    <a:pt x="16824" y="6597"/>
                  </a:cubicBezTo>
                  <a:cubicBezTo>
                    <a:pt x="17277" y="6597"/>
                    <a:pt x="17658" y="6216"/>
                    <a:pt x="17658" y="5763"/>
                  </a:cubicBezTo>
                  <a:cubicBezTo>
                    <a:pt x="17658" y="5513"/>
                    <a:pt x="17550" y="5311"/>
                    <a:pt x="17396" y="5168"/>
                  </a:cubicBezTo>
                  <a:cubicBezTo>
                    <a:pt x="17539" y="4918"/>
                    <a:pt x="17681" y="4668"/>
                    <a:pt x="17812" y="4382"/>
                  </a:cubicBezTo>
                  <a:cubicBezTo>
                    <a:pt x="17860" y="4287"/>
                    <a:pt x="17920" y="4192"/>
                    <a:pt x="17967" y="4084"/>
                  </a:cubicBezTo>
                  <a:cubicBezTo>
                    <a:pt x="18074" y="4132"/>
                    <a:pt x="18170" y="4168"/>
                    <a:pt x="18289" y="4168"/>
                  </a:cubicBezTo>
                  <a:cubicBezTo>
                    <a:pt x="18753" y="4168"/>
                    <a:pt x="19122" y="3787"/>
                    <a:pt x="19122" y="3334"/>
                  </a:cubicBezTo>
                  <a:cubicBezTo>
                    <a:pt x="19122" y="3108"/>
                    <a:pt x="19039" y="2918"/>
                    <a:pt x="18908" y="2763"/>
                  </a:cubicBezTo>
                  <a:cubicBezTo>
                    <a:pt x="19170" y="2465"/>
                    <a:pt x="19455" y="2215"/>
                    <a:pt x="19741" y="1989"/>
                  </a:cubicBezTo>
                  <a:cubicBezTo>
                    <a:pt x="19884" y="2156"/>
                    <a:pt x="20110" y="2263"/>
                    <a:pt x="20348" y="2263"/>
                  </a:cubicBezTo>
                  <a:cubicBezTo>
                    <a:pt x="20813" y="2263"/>
                    <a:pt x="21182" y="1882"/>
                    <a:pt x="21182" y="1429"/>
                  </a:cubicBezTo>
                  <a:cubicBezTo>
                    <a:pt x="21182" y="1370"/>
                    <a:pt x="21170" y="1310"/>
                    <a:pt x="21170" y="1251"/>
                  </a:cubicBezTo>
                  <a:cubicBezTo>
                    <a:pt x="21622" y="1096"/>
                    <a:pt x="22039" y="1036"/>
                    <a:pt x="22373" y="1013"/>
                  </a:cubicBezTo>
                  <a:cubicBezTo>
                    <a:pt x="22432" y="1406"/>
                    <a:pt x="22777" y="1703"/>
                    <a:pt x="23194" y="1703"/>
                  </a:cubicBezTo>
                  <a:cubicBezTo>
                    <a:pt x="23646" y="1703"/>
                    <a:pt x="24027" y="1334"/>
                    <a:pt x="24027" y="870"/>
                  </a:cubicBezTo>
                  <a:cubicBezTo>
                    <a:pt x="24027" y="417"/>
                    <a:pt x="23646" y="36"/>
                    <a:pt x="23194" y="36"/>
                  </a:cubicBezTo>
                  <a:cubicBezTo>
                    <a:pt x="22777" y="36"/>
                    <a:pt x="22432" y="334"/>
                    <a:pt x="22373" y="739"/>
                  </a:cubicBezTo>
                  <a:cubicBezTo>
                    <a:pt x="22015" y="774"/>
                    <a:pt x="21551" y="846"/>
                    <a:pt x="21063" y="1013"/>
                  </a:cubicBezTo>
                  <a:cubicBezTo>
                    <a:pt x="20908" y="774"/>
                    <a:pt x="20646" y="596"/>
                    <a:pt x="20348" y="596"/>
                  </a:cubicBezTo>
                  <a:cubicBezTo>
                    <a:pt x="19884" y="596"/>
                    <a:pt x="19515" y="965"/>
                    <a:pt x="19515" y="1429"/>
                  </a:cubicBezTo>
                  <a:cubicBezTo>
                    <a:pt x="19515" y="1548"/>
                    <a:pt x="19539" y="1667"/>
                    <a:pt x="19586" y="1763"/>
                  </a:cubicBezTo>
                  <a:cubicBezTo>
                    <a:pt x="19277" y="1989"/>
                    <a:pt x="18979" y="2263"/>
                    <a:pt x="18682" y="2584"/>
                  </a:cubicBezTo>
                  <a:cubicBezTo>
                    <a:pt x="18563" y="2525"/>
                    <a:pt x="18432" y="2477"/>
                    <a:pt x="18277" y="2477"/>
                  </a:cubicBezTo>
                  <a:cubicBezTo>
                    <a:pt x="17812" y="2477"/>
                    <a:pt x="17443" y="2858"/>
                    <a:pt x="17443" y="3310"/>
                  </a:cubicBezTo>
                  <a:cubicBezTo>
                    <a:pt x="17443" y="3549"/>
                    <a:pt x="17550" y="3775"/>
                    <a:pt x="17717" y="3930"/>
                  </a:cubicBezTo>
                  <a:cubicBezTo>
                    <a:pt x="17658" y="4025"/>
                    <a:pt x="17598" y="4132"/>
                    <a:pt x="17550" y="4239"/>
                  </a:cubicBezTo>
                  <a:cubicBezTo>
                    <a:pt x="17420" y="4501"/>
                    <a:pt x="17277" y="4739"/>
                    <a:pt x="17146" y="4977"/>
                  </a:cubicBezTo>
                  <a:cubicBezTo>
                    <a:pt x="17039" y="4942"/>
                    <a:pt x="16919" y="4906"/>
                    <a:pt x="16800" y="4906"/>
                  </a:cubicBezTo>
                  <a:cubicBezTo>
                    <a:pt x="16348" y="4906"/>
                    <a:pt x="15967" y="5275"/>
                    <a:pt x="15967" y="5739"/>
                  </a:cubicBezTo>
                  <a:cubicBezTo>
                    <a:pt x="15967" y="5977"/>
                    <a:pt x="16062" y="6192"/>
                    <a:pt x="16229" y="6335"/>
                  </a:cubicBezTo>
                  <a:cubicBezTo>
                    <a:pt x="15943" y="6692"/>
                    <a:pt x="15645" y="6978"/>
                    <a:pt x="15360" y="7216"/>
                  </a:cubicBezTo>
                  <a:cubicBezTo>
                    <a:pt x="15217" y="7085"/>
                    <a:pt x="15014" y="6990"/>
                    <a:pt x="14800" y="6990"/>
                  </a:cubicBezTo>
                  <a:cubicBezTo>
                    <a:pt x="14336" y="6990"/>
                    <a:pt x="13967" y="7359"/>
                    <a:pt x="13967" y="7823"/>
                  </a:cubicBezTo>
                  <a:cubicBezTo>
                    <a:pt x="13967" y="7894"/>
                    <a:pt x="13979" y="7978"/>
                    <a:pt x="13991" y="8049"/>
                  </a:cubicBezTo>
                  <a:cubicBezTo>
                    <a:pt x="13586" y="8216"/>
                    <a:pt x="13205" y="8287"/>
                    <a:pt x="12848" y="8335"/>
                  </a:cubicBezTo>
                  <a:cubicBezTo>
                    <a:pt x="12776" y="7942"/>
                    <a:pt x="12431" y="7656"/>
                    <a:pt x="12026" y="7656"/>
                  </a:cubicBezTo>
                  <a:cubicBezTo>
                    <a:pt x="11621" y="7656"/>
                    <a:pt x="11288" y="7942"/>
                    <a:pt x="11204" y="8335"/>
                  </a:cubicBezTo>
                  <a:cubicBezTo>
                    <a:pt x="10871" y="8287"/>
                    <a:pt x="10490" y="8216"/>
                    <a:pt x="10097" y="8049"/>
                  </a:cubicBezTo>
                  <a:cubicBezTo>
                    <a:pt x="10109" y="7978"/>
                    <a:pt x="10121" y="7894"/>
                    <a:pt x="10121" y="7811"/>
                  </a:cubicBezTo>
                  <a:cubicBezTo>
                    <a:pt x="10121" y="7347"/>
                    <a:pt x="9752" y="6978"/>
                    <a:pt x="9288" y="6978"/>
                  </a:cubicBezTo>
                  <a:cubicBezTo>
                    <a:pt x="9061" y="6978"/>
                    <a:pt x="8859" y="7061"/>
                    <a:pt x="8704" y="7216"/>
                  </a:cubicBezTo>
                  <a:cubicBezTo>
                    <a:pt x="8454" y="7001"/>
                    <a:pt x="8204" y="6751"/>
                    <a:pt x="7954" y="6466"/>
                  </a:cubicBezTo>
                  <a:cubicBezTo>
                    <a:pt x="8097" y="6323"/>
                    <a:pt x="8192" y="6108"/>
                    <a:pt x="8192" y="5870"/>
                  </a:cubicBezTo>
                  <a:cubicBezTo>
                    <a:pt x="8192" y="5418"/>
                    <a:pt x="7811" y="5037"/>
                    <a:pt x="7359" y="5037"/>
                  </a:cubicBezTo>
                  <a:cubicBezTo>
                    <a:pt x="7216" y="5037"/>
                    <a:pt x="7097" y="5073"/>
                    <a:pt x="6978" y="5132"/>
                  </a:cubicBezTo>
                  <a:cubicBezTo>
                    <a:pt x="6823" y="4858"/>
                    <a:pt x="6656" y="4561"/>
                    <a:pt x="6490" y="4239"/>
                  </a:cubicBezTo>
                  <a:cubicBezTo>
                    <a:pt x="6442" y="4144"/>
                    <a:pt x="6406" y="4072"/>
                    <a:pt x="6359" y="4001"/>
                  </a:cubicBezTo>
                  <a:cubicBezTo>
                    <a:pt x="6537" y="3846"/>
                    <a:pt x="6656" y="3608"/>
                    <a:pt x="6656" y="3358"/>
                  </a:cubicBezTo>
                  <a:cubicBezTo>
                    <a:pt x="6656" y="2894"/>
                    <a:pt x="6287" y="2525"/>
                    <a:pt x="5823" y="2525"/>
                  </a:cubicBezTo>
                  <a:cubicBezTo>
                    <a:pt x="5668" y="2525"/>
                    <a:pt x="5537" y="2572"/>
                    <a:pt x="5418" y="2632"/>
                  </a:cubicBezTo>
                  <a:cubicBezTo>
                    <a:pt x="5120" y="2287"/>
                    <a:pt x="4811" y="2001"/>
                    <a:pt x="4501" y="1786"/>
                  </a:cubicBezTo>
                  <a:cubicBezTo>
                    <a:pt x="4561" y="1679"/>
                    <a:pt x="4585" y="1548"/>
                    <a:pt x="4585" y="1429"/>
                  </a:cubicBezTo>
                  <a:cubicBezTo>
                    <a:pt x="4585" y="965"/>
                    <a:pt x="4215" y="596"/>
                    <a:pt x="3751" y="596"/>
                  </a:cubicBezTo>
                  <a:cubicBezTo>
                    <a:pt x="3442" y="596"/>
                    <a:pt x="3168" y="751"/>
                    <a:pt x="3025" y="1013"/>
                  </a:cubicBezTo>
                  <a:cubicBezTo>
                    <a:pt x="2501" y="834"/>
                    <a:pt x="2025" y="751"/>
                    <a:pt x="1656" y="727"/>
                  </a:cubicBezTo>
                  <a:cubicBezTo>
                    <a:pt x="1596" y="322"/>
                    <a:pt x="1251" y="1"/>
                    <a:pt x="8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65"/>
            <p:cNvSpPr/>
            <p:nvPr/>
          </p:nvSpPr>
          <p:spPr>
            <a:xfrm>
              <a:off x="2198175" y="2977875"/>
              <a:ext cx="600700" cy="233975"/>
            </a:xfrm>
            <a:custGeom>
              <a:rect b="b" l="l" r="r" t="t"/>
              <a:pathLst>
                <a:path extrusionOk="0" h="9359" w="24028">
                  <a:moveTo>
                    <a:pt x="12038" y="1"/>
                  </a:moveTo>
                  <a:cubicBezTo>
                    <a:pt x="11621" y="1"/>
                    <a:pt x="11288" y="310"/>
                    <a:pt x="11193" y="763"/>
                  </a:cubicBezTo>
                  <a:cubicBezTo>
                    <a:pt x="10823" y="786"/>
                    <a:pt x="10407" y="882"/>
                    <a:pt x="9954" y="1060"/>
                  </a:cubicBezTo>
                  <a:cubicBezTo>
                    <a:pt x="9811" y="846"/>
                    <a:pt x="9573" y="715"/>
                    <a:pt x="9288" y="715"/>
                  </a:cubicBezTo>
                  <a:cubicBezTo>
                    <a:pt x="8823" y="715"/>
                    <a:pt x="8454" y="1084"/>
                    <a:pt x="8454" y="1548"/>
                  </a:cubicBezTo>
                  <a:cubicBezTo>
                    <a:pt x="8454" y="1679"/>
                    <a:pt x="8490" y="1822"/>
                    <a:pt x="8549" y="1917"/>
                  </a:cubicBezTo>
                  <a:cubicBezTo>
                    <a:pt x="8276" y="2144"/>
                    <a:pt x="7990" y="2418"/>
                    <a:pt x="7728" y="2739"/>
                  </a:cubicBezTo>
                  <a:cubicBezTo>
                    <a:pt x="7621" y="2691"/>
                    <a:pt x="7502" y="2668"/>
                    <a:pt x="7371" y="2668"/>
                  </a:cubicBezTo>
                  <a:cubicBezTo>
                    <a:pt x="6906" y="2668"/>
                    <a:pt x="6537" y="3037"/>
                    <a:pt x="6537" y="3501"/>
                  </a:cubicBezTo>
                  <a:cubicBezTo>
                    <a:pt x="6537" y="3727"/>
                    <a:pt x="6621" y="3930"/>
                    <a:pt x="6775" y="4084"/>
                  </a:cubicBezTo>
                  <a:cubicBezTo>
                    <a:pt x="6597" y="4382"/>
                    <a:pt x="6418" y="4680"/>
                    <a:pt x="6251" y="5013"/>
                  </a:cubicBezTo>
                  <a:cubicBezTo>
                    <a:pt x="6228" y="5096"/>
                    <a:pt x="6180" y="5168"/>
                    <a:pt x="6132" y="5239"/>
                  </a:cubicBezTo>
                  <a:cubicBezTo>
                    <a:pt x="6049" y="5192"/>
                    <a:pt x="5942" y="5180"/>
                    <a:pt x="5835" y="5180"/>
                  </a:cubicBezTo>
                  <a:cubicBezTo>
                    <a:pt x="5370" y="5180"/>
                    <a:pt x="5001" y="5549"/>
                    <a:pt x="5001" y="6013"/>
                  </a:cubicBezTo>
                  <a:cubicBezTo>
                    <a:pt x="5001" y="6228"/>
                    <a:pt x="5073" y="6418"/>
                    <a:pt x="5216" y="6561"/>
                  </a:cubicBezTo>
                  <a:cubicBezTo>
                    <a:pt x="4930" y="6882"/>
                    <a:pt x="4644" y="7144"/>
                    <a:pt x="4346" y="7371"/>
                  </a:cubicBezTo>
                  <a:cubicBezTo>
                    <a:pt x="4204" y="7204"/>
                    <a:pt x="3989" y="7120"/>
                    <a:pt x="3751" y="7120"/>
                  </a:cubicBezTo>
                  <a:cubicBezTo>
                    <a:pt x="3287" y="7120"/>
                    <a:pt x="2918" y="7490"/>
                    <a:pt x="2918" y="7954"/>
                  </a:cubicBezTo>
                  <a:cubicBezTo>
                    <a:pt x="2918" y="7990"/>
                    <a:pt x="2918" y="8049"/>
                    <a:pt x="2930" y="8109"/>
                  </a:cubicBezTo>
                  <a:cubicBezTo>
                    <a:pt x="2441" y="8275"/>
                    <a:pt x="2001" y="8347"/>
                    <a:pt x="1656" y="8371"/>
                  </a:cubicBezTo>
                  <a:cubicBezTo>
                    <a:pt x="1584" y="7990"/>
                    <a:pt x="1239" y="7692"/>
                    <a:pt x="834" y="7692"/>
                  </a:cubicBezTo>
                  <a:cubicBezTo>
                    <a:pt x="370" y="7692"/>
                    <a:pt x="1" y="8073"/>
                    <a:pt x="1" y="8525"/>
                  </a:cubicBezTo>
                  <a:cubicBezTo>
                    <a:pt x="1" y="8990"/>
                    <a:pt x="370" y="9359"/>
                    <a:pt x="834" y="9359"/>
                  </a:cubicBezTo>
                  <a:cubicBezTo>
                    <a:pt x="1251" y="9359"/>
                    <a:pt x="1596" y="9037"/>
                    <a:pt x="1656" y="8633"/>
                  </a:cubicBezTo>
                  <a:cubicBezTo>
                    <a:pt x="2025" y="8609"/>
                    <a:pt x="2501" y="8525"/>
                    <a:pt x="3025" y="8347"/>
                  </a:cubicBezTo>
                  <a:cubicBezTo>
                    <a:pt x="3168" y="8609"/>
                    <a:pt x="3442" y="8764"/>
                    <a:pt x="3751" y="8764"/>
                  </a:cubicBezTo>
                  <a:cubicBezTo>
                    <a:pt x="4215" y="8764"/>
                    <a:pt x="4585" y="8394"/>
                    <a:pt x="4585" y="7930"/>
                  </a:cubicBezTo>
                  <a:cubicBezTo>
                    <a:pt x="4585" y="7811"/>
                    <a:pt x="4561" y="7680"/>
                    <a:pt x="4501" y="7573"/>
                  </a:cubicBezTo>
                  <a:cubicBezTo>
                    <a:pt x="4811" y="7359"/>
                    <a:pt x="5120" y="7073"/>
                    <a:pt x="5418" y="6728"/>
                  </a:cubicBezTo>
                  <a:cubicBezTo>
                    <a:pt x="5537" y="6787"/>
                    <a:pt x="5668" y="6835"/>
                    <a:pt x="5823" y="6835"/>
                  </a:cubicBezTo>
                  <a:cubicBezTo>
                    <a:pt x="6287" y="6835"/>
                    <a:pt x="6656" y="6466"/>
                    <a:pt x="6656" y="6001"/>
                  </a:cubicBezTo>
                  <a:cubicBezTo>
                    <a:pt x="6656" y="5751"/>
                    <a:pt x="6537" y="5513"/>
                    <a:pt x="6359" y="5358"/>
                  </a:cubicBezTo>
                  <a:cubicBezTo>
                    <a:pt x="6406" y="5287"/>
                    <a:pt x="6442" y="5215"/>
                    <a:pt x="6490" y="5120"/>
                  </a:cubicBezTo>
                  <a:cubicBezTo>
                    <a:pt x="6656" y="4799"/>
                    <a:pt x="6823" y="4501"/>
                    <a:pt x="6978" y="4227"/>
                  </a:cubicBezTo>
                  <a:cubicBezTo>
                    <a:pt x="7097" y="4287"/>
                    <a:pt x="7216" y="4323"/>
                    <a:pt x="7359" y="4323"/>
                  </a:cubicBezTo>
                  <a:cubicBezTo>
                    <a:pt x="7811" y="4323"/>
                    <a:pt x="8192" y="3942"/>
                    <a:pt x="8192" y="3489"/>
                  </a:cubicBezTo>
                  <a:cubicBezTo>
                    <a:pt x="8192" y="3251"/>
                    <a:pt x="8097" y="3037"/>
                    <a:pt x="7954" y="2894"/>
                  </a:cubicBezTo>
                  <a:cubicBezTo>
                    <a:pt x="8204" y="2608"/>
                    <a:pt x="8454" y="2358"/>
                    <a:pt x="8704" y="2144"/>
                  </a:cubicBezTo>
                  <a:cubicBezTo>
                    <a:pt x="8859" y="2298"/>
                    <a:pt x="9061" y="2382"/>
                    <a:pt x="9288" y="2382"/>
                  </a:cubicBezTo>
                  <a:cubicBezTo>
                    <a:pt x="9752" y="2382"/>
                    <a:pt x="10121" y="2013"/>
                    <a:pt x="10121" y="1548"/>
                  </a:cubicBezTo>
                  <a:cubicBezTo>
                    <a:pt x="10121" y="1465"/>
                    <a:pt x="10109" y="1382"/>
                    <a:pt x="10097" y="1310"/>
                  </a:cubicBezTo>
                  <a:cubicBezTo>
                    <a:pt x="10490" y="1144"/>
                    <a:pt x="10871" y="1072"/>
                    <a:pt x="11204" y="1025"/>
                  </a:cubicBezTo>
                  <a:cubicBezTo>
                    <a:pt x="11288" y="1417"/>
                    <a:pt x="11621" y="1703"/>
                    <a:pt x="12026" y="1703"/>
                  </a:cubicBezTo>
                  <a:cubicBezTo>
                    <a:pt x="12431" y="1703"/>
                    <a:pt x="12776" y="1417"/>
                    <a:pt x="12848" y="1025"/>
                  </a:cubicBezTo>
                  <a:cubicBezTo>
                    <a:pt x="13205" y="1072"/>
                    <a:pt x="13586" y="1144"/>
                    <a:pt x="13991" y="1310"/>
                  </a:cubicBezTo>
                  <a:cubicBezTo>
                    <a:pt x="13979" y="1382"/>
                    <a:pt x="13967" y="1465"/>
                    <a:pt x="13967" y="1536"/>
                  </a:cubicBezTo>
                  <a:cubicBezTo>
                    <a:pt x="13967" y="2001"/>
                    <a:pt x="14336" y="2370"/>
                    <a:pt x="14800" y="2370"/>
                  </a:cubicBezTo>
                  <a:cubicBezTo>
                    <a:pt x="15014" y="2370"/>
                    <a:pt x="15217" y="2275"/>
                    <a:pt x="15360" y="2144"/>
                  </a:cubicBezTo>
                  <a:cubicBezTo>
                    <a:pt x="15645" y="2382"/>
                    <a:pt x="15943" y="2668"/>
                    <a:pt x="16229" y="3025"/>
                  </a:cubicBezTo>
                  <a:cubicBezTo>
                    <a:pt x="16062" y="3168"/>
                    <a:pt x="15967" y="3382"/>
                    <a:pt x="15967" y="3620"/>
                  </a:cubicBezTo>
                  <a:cubicBezTo>
                    <a:pt x="15967" y="4084"/>
                    <a:pt x="16348" y="4453"/>
                    <a:pt x="16800" y="4453"/>
                  </a:cubicBezTo>
                  <a:cubicBezTo>
                    <a:pt x="16919" y="4453"/>
                    <a:pt x="17039" y="4418"/>
                    <a:pt x="17146" y="4382"/>
                  </a:cubicBezTo>
                  <a:cubicBezTo>
                    <a:pt x="17277" y="4620"/>
                    <a:pt x="17420" y="4858"/>
                    <a:pt x="17550" y="5120"/>
                  </a:cubicBezTo>
                  <a:cubicBezTo>
                    <a:pt x="17598" y="5227"/>
                    <a:pt x="17658" y="5335"/>
                    <a:pt x="17717" y="5430"/>
                  </a:cubicBezTo>
                  <a:cubicBezTo>
                    <a:pt x="17550" y="5585"/>
                    <a:pt x="17443" y="5811"/>
                    <a:pt x="17443" y="6049"/>
                  </a:cubicBezTo>
                  <a:cubicBezTo>
                    <a:pt x="17443" y="6501"/>
                    <a:pt x="17812" y="6882"/>
                    <a:pt x="18277" y="6882"/>
                  </a:cubicBezTo>
                  <a:cubicBezTo>
                    <a:pt x="18432" y="6882"/>
                    <a:pt x="18563" y="6835"/>
                    <a:pt x="18682" y="6775"/>
                  </a:cubicBezTo>
                  <a:cubicBezTo>
                    <a:pt x="18979" y="7097"/>
                    <a:pt x="19277" y="7371"/>
                    <a:pt x="19586" y="7597"/>
                  </a:cubicBezTo>
                  <a:cubicBezTo>
                    <a:pt x="19539" y="7692"/>
                    <a:pt x="19515" y="7811"/>
                    <a:pt x="19515" y="7930"/>
                  </a:cubicBezTo>
                  <a:cubicBezTo>
                    <a:pt x="19515" y="8394"/>
                    <a:pt x="19884" y="8764"/>
                    <a:pt x="20348" y="8764"/>
                  </a:cubicBezTo>
                  <a:cubicBezTo>
                    <a:pt x="20646" y="8764"/>
                    <a:pt x="20908" y="8585"/>
                    <a:pt x="21063" y="8347"/>
                  </a:cubicBezTo>
                  <a:cubicBezTo>
                    <a:pt x="21551" y="8514"/>
                    <a:pt x="22015" y="8585"/>
                    <a:pt x="22373" y="8621"/>
                  </a:cubicBezTo>
                  <a:cubicBezTo>
                    <a:pt x="22432" y="9025"/>
                    <a:pt x="22777" y="9323"/>
                    <a:pt x="23194" y="9323"/>
                  </a:cubicBezTo>
                  <a:cubicBezTo>
                    <a:pt x="23646" y="9323"/>
                    <a:pt x="24027" y="8942"/>
                    <a:pt x="24027" y="8490"/>
                  </a:cubicBezTo>
                  <a:cubicBezTo>
                    <a:pt x="24027" y="8025"/>
                    <a:pt x="23646" y="7656"/>
                    <a:pt x="23194" y="7656"/>
                  </a:cubicBezTo>
                  <a:cubicBezTo>
                    <a:pt x="22777" y="7656"/>
                    <a:pt x="22432" y="7954"/>
                    <a:pt x="22373" y="8347"/>
                  </a:cubicBezTo>
                  <a:cubicBezTo>
                    <a:pt x="22039" y="8323"/>
                    <a:pt x="21622" y="8263"/>
                    <a:pt x="21170" y="8109"/>
                  </a:cubicBezTo>
                  <a:cubicBezTo>
                    <a:pt x="21170" y="8049"/>
                    <a:pt x="21182" y="7990"/>
                    <a:pt x="21182" y="7930"/>
                  </a:cubicBezTo>
                  <a:cubicBezTo>
                    <a:pt x="21182" y="7478"/>
                    <a:pt x="20813" y="7097"/>
                    <a:pt x="20348" y="7097"/>
                  </a:cubicBezTo>
                  <a:cubicBezTo>
                    <a:pt x="20110" y="7097"/>
                    <a:pt x="19884" y="7204"/>
                    <a:pt x="19741" y="7371"/>
                  </a:cubicBezTo>
                  <a:cubicBezTo>
                    <a:pt x="19455" y="7144"/>
                    <a:pt x="19170" y="6894"/>
                    <a:pt x="18908" y="6597"/>
                  </a:cubicBezTo>
                  <a:cubicBezTo>
                    <a:pt x="19039" y="6442"/>
                    <a:pt x="19122" y="6251"/>
                    <a:pt x="19122" y="6025"/>
                  </a:cubicBezTo>
                  <a:cubicBezTo>
                    <a:pt x="19122" y="5573"/>
                    <a:pt x="18753" y="5192"/>
                    <a:pt x="18289" y="5192"/>
                  </a:cubicBezTo>
                  <a:cubicBezTo>
                    <a:pt x="18170" y="5192"/>
                    <a:pt x="18074" y="5227"/>
                    <a:pt x="17967" y="5275"/>
                  </a:cubicBezTo>
                  <a:cubicBezTo>
                    <a:pt x="17920" y="5168"/>
                    <a:pt x="17860" y="5073"/>
                    <a:pt x="17812" y="4977"/>
                  </a:cubicBezTo>
                  <a:cubicBezTo>
                    <a:pt x="17681" y="4692"/>
                    <a:pt x="17539" y="4442"/>
                    <a:pt x="17396" y="4203"/>
                  </a:cubicBezTo>
                  <a:cubicBezTo>
                    <a:pt x="17550" y="4049"/>
                    <a:pt x="17658" y="3846"/>
                    <a:pt x="17658" y="3608"/>
                  </a:cubicBezTo>
                  <a:cubicBezTo>
                    <a:pt x="17658" y="3144"/>
                    <a:pt x="17277" y="2775"/>
                    <a:pt x="16824" y="2775"/>
                  </a:cubicBezTo>
                  <a:cubicBezTo>
                    <a:pt x="16681" y="2775"/>
                    <a:pt x="16562" y="2799"/>
                    <a:pt x="16467" y="2846"/>
                  </a:cubicBezTo>
                  <a:cubicBezTo>
                    <a:pt x="16146" y="2453"/>
                    <a:pt x="15836" y="2144"/>
                    <a:pt x="15538" y="1894"/>
                  </a:cubicBezTo>
                  <a:cubicBezTo>
                    <a:pt x="15598" y="1775"/>
                    <a:pt x="15634" y="1632"/>
                    <a:pt x="15634" y="1501"/>
                  </a:cubicBezTo>
                  <a:cubicBezTo>
                    <a:pt x="15634" y="1036"/>
                    <a:pt x="15253" y="667"/>
                    <a:pt x="14800" y="667"/>
                  </a:cubicBezTo>
                  <a:cubicBezTo>
                    <a:pt x="14514" y="667"/>
                    <a:pt x="14264" y="822"/>
                    <a:pt x="14110" y="1025"/>
                  </a:cubicBezTo>
                  <a:cubicBezTo>
                    <a:pt x="13669" y="846"/>
                    <a:pt x="13252" y="763"/>
                    <a:pt x="12859" y="715"/>
                  </a:cubicBezTo>
                  <a:cubicBezTo>
                    <a:pt x="12800" y="310"/>
                    <a:pt x="12455" y="1"/>
                    <a:pt x="120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65"/>
            <p:cNvSpPr/>
            <p:nvPr/>
          </p:nvSpPr>
          <p:spPr>
            <a:xfrm>
              <a:off x="2777425" y="3096350"/>
              <a:ext cx="3875" cy="67575"/>
            </a:xfrm>
            <a:custGeom>
              <a:rect b="b" l="l" r="r" t="t"/>
              <a:pathLst>
                <a:path extrusionOk="0" h="2703" w="155">
                  <a:moveTo>
                    <a:pt x="84" y="0"/>
                  </a:moveTo>
                  <a:cubicBezTo>
                    <a:pt x="36" y="0"/>
                    <a:pt x="0" y="24"/>
                    <a:pt x="0" y="72"/>
                  </a:cubicBezTo>
                  <a:lnTo>
                    <a:pt x="0" y="2632"/>
                  </a:lnTo>
                  <a:cubicBezTo>
                    <a:pt x="0" y="2679"/>
                    <a:pt x="36" y="2703"/>
                    <a:pt x="84" y="2703"/>
                  </a:cubicBezTo>
                  <a:cubicBezTo>
                    <a:pt x="119" y="2703"/>
                    <a:pt x="155" y="2679"/>
                    <a:pt x="155" y="2632"/>
                  </a:cubicBezTo>
                  <a:lnTo>
                    <a:pt x="155" y="72"/>
                  </a:lnTo>
                  <a:cubicBezTo>
                    <a:pt x="155" y="24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5"/>
            <p:cNvSpPr/>
            <p:nvPr/>
          </p:nvSpPr>
          <p:spPr>
            <a:xfrm>
              <a:off x="2610425" y="3096350"/>
              <a:ext cx="3900" cy="67575"/>
            </a:xfrm>
            <a:custGeom>
              <a:rect b="b" l="l" r="r" t="t"/>
              <a:pathLst>
                <a:path extrusionOk="0" h="2703" w="156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lnTo>
                    <a:pt x="1" y="2632"/>
                  </a:lnTo>
                  <a:cubicBezTo>
                    <a:pt x="1" y="2679"/>
                    <a:pt x="37" y="2703"/>
                    <a:pt x="72" y="2703"/>
                  </a:cubicBezTo>
                  <a:cubicBezTo>
                    <a:pt x="120" y="2703"/>
                    <a:pt x="156" y="2679"/>
                    <a:pt x="156" y="2632"/>
                  </a:cubicBezTo>
                  <a:lnTo>
                    <a:pt x="156" y="72"/>
                  </a:ln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5"/>
            <p:cNvSpPr/>
            <p:nvPr/>
          </p:nvSpPr>
          <p:spPr>
            <a:xfrm>
              <a:off x="2382725" y="3096050"/>
              <a:ext cx="3900" cy="67875"/>
            </a:xfrm>
            <a:custGeom>
              <a:rect b="b" l="l" r="r" t="t"/>
              <a:pathLst>
                <a:path extrusionOk="0" h="2715" w="156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lnTo>
                    <a:pt x="1" y="2644"/>
                  </a:lnTo>
                  <a:cubicBezTo>
                    <a:pt x="1" y="2679"/>
                    <a:pt x="36" y="2715"/>
                    <a:pt x="72" y="2715"/>
                  </a:cubicBezTo>
                  <a:cubicBezTo>
                    <a:pt x="120" y="2715"/>
                    <a:pt x="155" y="2691"/>
                    <a:pt x="155" y="2644"/>
                  </a:cubicBezTo>
                  <a:lnTo>
                    <a:pt x="155" y="84"/>
                  </a:lnTo>
                  <a:cubicBezTo>
                    <a:pt x="155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65"/>
            <p:cNvSpPr/>
            <p:nvPr/>
          </p:nvSpPr>
          <p:spPr>
            <a:xfrm>
              <a:off x="2428875" y="3043650"/>
              <a:ext cx="3575" cy="167625"/>
            </a:xfrm>
            <a:custGeom>
              <a:rect b="b" l="l" r="r" t="t"/>
              <a:pathLst>
                <a:path extrusionOk="0" h="6705" w="143">
                  <a:moveTo>
                    <a:pt x="71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71" y="6704"/>
                  </a:cubicBezTo>
                  <a:cubicBezTo>
                    <a:pt x="119" y="6704"/>
                    <a:pt x="143" y="6668"/>
                    <a:pt x="143" y="6633"/>
                  </a:cubicBezTo>
                  <a:lnTo>
                    <a:pt x="143" y="84"/>
                  </a:lnTo>
                  <a:cubicBezTo>
                    <a:pt x="143" y="37"/>
                    <a:pt x="119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65"/>
            <p:cNvSpPr/>
            <p:nvPr/>
          </p:nvSpPr>
          <p:spPr>
            <a:xfrm>
              <a:off x="2561625" y="3043650"/>
              <a:ext cx="3875" cy="167625"/>
            </a:xfrm>
            <a:custGeom>
              <a:rect b="b" l="l" r="r" t="t"/>
              <a:pathLst>
                <a:path extrusionOk="0" h="6705" w="155">
                  <a:moveTo>
                    <a:pt x="84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84" y="6704"/>
                  </a:cubicBezTo>
                  <a:cubicBezTo>
                    <a:pt x="119" y="6704"/>
                    <a:pt x="155" y="6668"/>
                    <a:pt x="155" y="6633"/>
                  </a:cubicBezTo>
                  <a:lnTo>
                    <a:pt x="155" y="84"/>
                  </a:lnTo>
                  <a:cubicBezTo>
                    <a:pt x="155" y="37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5"/>
            <p:cNvSpPr/>
            <p:nvPr/>
          </p:nvSpPr>
          <p:spPr>
            <a:xfrm>
              <a:off x="2497025" y="3037100"/>
              <a:ext cx="3600" cy="186075"/>
            </a:xfrm>
            <a:custGeom>
              <a:rect b="b" l="l" r="r" t="t"/>
              <a:pathLst>
                <a:path extrusionOk="0" h="7443" w="144">
                  <a:moveTo>
                    <a:pt x="72" y="1"/>
                  </a:moveTo>
                  <a:cubicBezTo>
                    <a:pt x="24" y="1"/>
                    <a:pt x="1" y="25"/>
                    <a:pt x="1" y="72"/>
                  </a:cubicBezTo>
                  <a:lnTo>
                    <a:pt x="1" y="7371"/>
                  </a:lnTo>
                  <a:cubicBezTo>
                    <a:pt x="1" y="7407"/>
                    <a:pt x="24" y="7442"/>
                    <a:pt x="72" y="7442"/>
                  </a:cubicBezTo>
                  <a:cubicBezTo>
                    <a:pt x="120" y="7430"/>
                    <a:pt x="143" y="7395"/>
                    <a:pt x="143" y="7371"/>
                  </a:cubicBezTo>
                  <a:lnTo>
                    <a:pt x="143" y="72"/>
                  </a:lnTo>
                  <a:cubicBezTo>
                    <a:pt x="143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5"/>
            <p:cNvSpPr/>
            <p:nvPr/>
          </p:nvSpPr>
          <p:spPr>
            <a:xfrm>
              <a:off x="2705675" y="3106750"/>
              <a:ext cx="3900" cy="45875"/>
            </a:xfrm>
            <a:custGeom>
              <a:rect b="b" l="l" r="r" t="t"/>
              <a:pathLst>
                <a:path extrusionOk="0" h="1835" w="156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lnTo>
                    <a:pt x="1" y="1763"/>
                  </a:lnTo>
                  <a:cubicBezTo>
                    <a:pt x="1" y="1811"/>
                    <a:pt x="37" y="1835"/>
                    <a:pt x="72" y="1835"/>
                  </a:cubicBezTo>
                  <a:cubicBezTo>
                    <a:pt x="120" y="1835"/>
                    <a:pt x="156" y="1811"/>
                    <a:pt x="156" y="1763"/>
                  </a:cubicBezTo>
                  <a:lnTo>
                    <a:pt x="156" y="72"/>
                  </a:lnTo>
                  <a:cubicBezTo>
                    <a:pt x="156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5"/>
            <p:cNvSpPr/>
            <p:nvPr/>
          </p:nvSpPr>
          <p:spPr>
            <a:xfrm>
              <a:off x="2212775" y="3096050"/>
              <a:ext cx="3575" cy="67875"/>
            </a:xfrm>
            <a:custGeom>
              <a:rect b="b" l="l" r="r" t="t"/>
              <a:pathLst>
                <a:path extrusionOk="0" h="2715" w="143">
                  <a:moveTo>
                    <a:pt x="72" y="0"/>
                  </a:moveTo>
                  <a:cubicBezTo>
                    <a:pt x="24" y="0"/>
                    <a:pt x="0" y="36"/>
                    <a:pt x="0" y="84"/>
                  </a:cubicBezTo>
                  <a:lnTo>
                    <a:pt x="0" y="2644"/>
                  </a:lnTo>
                  <a:cubicBezTo>
                    <a:pt x="0" y="2679"/>
                    <a:pt x="24" y="2715"/>
                    <a:pt x="72" y="2715"/>
                  </a:cubicBezTo>
                  <a:cubicBezTo>
                    <a:pt x="119" y="2715"/>
                    <a:pt x="143" y="2691"/>
                    <a:pt x="143" y="2644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65"/>
            <p:cNvSpPr/>
            <p:nvPr/>
          </p:nvSpPr>
          <p:spPr>
            <a:xfrm>
              <a:off x="2284500" y="3106750"/>
              <a:ext cx="3900" cy="45875"/>
            </a:xfrm>
            <a:custGeom>
              <a:rect b="b" l="l" r="r" t="t"/>
              <a:pathLst>
                <a:path extrusionOk="0" h="1835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lnTo>
                    <a:pt x="0" y="1763"/>
                  </a:lnTo>
                  <a:cubicBezTo>
                    <a:pt x="0" y="1811"/>
                    <a:pt x="36" y="1835"/>
                    <a:pt x="72" y="1835"/>
                  </a:cubicBezTo>
                  <a:cubicBezTo>
                    <a:pt x="120" y="1835"/>
                    <a:pt x="155" y="1811"/>
                    <a:pt x="155" y="1763"/>
                  </a:cubicBezTo>
                  <a:lnTo>
                    <a:pt x="155" y="72"/>
                  </a:lnTo>
                  <a:cubicBezTo>
                    <a:pt x="155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" name="Google Shape;883;p65"/>
          <p:cNvGrpSpPr/>
          <p:nvPr/>
        </p:nvGrpSpPr>
        <p:grpSpPr>
          <a:xfrm>
            <a:off x="528760" y="1837625"/>
            <a:ext cx="461700" cy="461700"/>
            <a:chOff x="292035" y="246950"/>
            <a:chExt cx="461700" cy="461700"/>
          </a:xfrm>
        </p:grpSpPr>
        <p:sp>
          <p:nvSpPr>
            <p:cNvPr id="884" name="Google Shape;884;p65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5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65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5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8" name="Google Shape;888;p65"/>
          <p:cNvSpPr/>
          <p:nvPr/>
        </p:nvSpPr>
        <p:spPr>
          <a:xfrm>
            <a:off x="5890629" y="4171957"/>
            <a:ext cx="3249239" cy="971555"/>
          </a:xfrm>
          <a:custGeom>
            <a:rect b="b" l="l" r="r" t="t"/>
            <a:pathLst>
              <a:path extrusionOk="0" h="4414" w="18087">
                <a:moveTo>
                  <a:pt x="9433" y="1"/>
                </a:moveTo>
                <a:cubicBezTo>
                  <a:pt x="8856" y="1"/>
                  <a:pt x="8275" y="50"/>
                  <a:pt x="7692" y="163"/>
                </a:cubicBezTo>
                <a:cubicBezTo>
                  <a:pt x="6323" y="425"/>
                  <a:pt x="5180" y="1402"/>
                  <a:pt x="4263" y="2033"/>
                </a:cubicBezTo>
                <a:cubicBezTo>
                  <a:pt x="2918" y="2961"/>
                  <a:pt x="1584" y="3795"/>
                  <a:pt x="1" y="4414"/>
                </a:cubicBezTo>
                <a:lnTo>
                  <a:pt x="18086" y="4414"/>
                </a:lnTo>
                <a:lnTo>
                  <a:pt x="18086" y="4402"/>
                </a:lnTo>
                <a:lnTo>
                  <a:pt x="18086" y="1878"/>
                </a:lnTo>
                <a:cubicBezTo>
                  <a:pt x="15443" y="1377"/>
                  <a:pt x="12488" y="1"/>
                  <a:pt x="9433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65"/>
          <p:cNvSpPr/>
          <p:nvPr/>
        </p:nvSpPr>
        <p:spPr>
          <a:xfrm rot="692904">
            <a:off x="6714043" y="387764"/>
            <a:ext cx="2747659" cy="1526126"/>
          </a:xfrm>
          <a:custGeom>
            <a:rect b="b" l="l" r="r" t="t"/>
            <a:pathLst>
              <a:path extrusionOk="0" h="10515" w="18932">
                <a:moveTo>
                  <a:pt x="8514" y="394"/>
                </a:moveTo>
                <a:cubicBezTo>
                  <a:pt x="8562" y="513"/>
                  <a:pt x="8669" y="608"/>
                  <a:pt x="8800" y="608"/>
                </a:cubicBezTo>
                <a:cubicBezTo>
                  <a:pt x="8835" y="608"/>
                  <a:pt x="8859" y="608"/>
                  <a:pt x="8871" y="596"/>
                </a:cubicBezTo>
                <a:lnTo>
                  <a:pt x="10026" y="2573"/>
                </a:lnTo>
                <a:cubicBezTo>
                  <a:pt x="9943" y="2632"/>
                  <a:pt x="9907" y="2704"/>
                  <a:pt x="9907" y="2811"/>
                </a:cubicBezTo>
                <a:cubicBezTo>
                  <a:pt x="9907" y="2918"/>
                  <a:pt x="9943" y="2989"/>
                  <a:pt x="10026" y="3049"/>
                </a:cubicBezTo>
                <a:lnTo>
                  <a:pt x="8907" y="4978"/>
                </a:lnTo>
                <a:cubicBezTo>
                  <a:pt x="8871" y="4966"/>
                  <a:pt x="8847" y="4966"/>
                  <a:pt x="8800" y="4966"/>
                </a:cubicBezTo>
                <a:cubicBezTo>
                  <a:pt x="8657" y="4966"/>
                  <a:pt x="8514" y="5073"/>
                  <a:pt x="8502" y="5216"/>
                </a:cubicBezTo>
                <a:lnTo>
                  <a:pt x="6240" y="5216"/>
                </a:lnTo>
                <a:cubicBezTo>
                  <a:pt x="6216" y="5073"/>
                  <a:pt x="6097" y="4966"/>
                  <a:pt x="5942" y="4966"/>
                </a:cubicBezTo>
                <a:cubicBezTo>
                  <a:pt x="5918" y="4966"/>
                  <a:pt x="5871" y="4966"/>
                  <a:pt x="5835" y="4978"/>
                </a:cubicBezTo>
                <a:lnTo>
                  <a:pt x="4728" y="3049"/>
                </a:lnTo>
                <a:cubicBezTo>
                  <a:pt x="4799" y="2989"/>
                  <a:pt x="4847" y="2894"/>
                  <a:pt x="4847" y="2811"/>
                </a:cubicBezTo>
                <a:cubicBezTo>
                  <a:pt x="4847" y="2704"/>
                  <a:pt x="4799" y="2620"/>
                  <a:pt x="4728" y="2573"/>
                </a:cubicBezTo>
                <a:lnTo>
                  <a:pt x="5871" y="596"/>
                </a:lnTo>
                <a:cubicBezTo>
                  <a:pt x="5895" y="596"/>
                  <a:pt x="5918" y="608"/>
                  <a:pt x="5942" y="608"/>
                </a:cubicBezTo>
                <a:cubicBezTo>
                  <a:pt x="6073" y="608"/>
                  <a:pt x="6192" y="513"/>
                  <a:pt x="6228" y="394"/>
                </a:cubicBezTo>
                <a:close/>
                <a:moveTo>
                  <a:pt x="17075" y="382"/>
                </a:moveTo>
                <a:cubicBezTo>
                  <a:pt x="17122" y="501"/>
                  <a:pt x="17229" y="596"/>
                  <a:pt x="17360" y="596"/>
                </a:cubicBezTo>
                <a:lnTo>
                  <a:pt x="17420" y="596"/>
                </a:lnTo>
                <a:lnTo>
                  <a:pt x="18539" y="2525"/>
                </a:lnTo>
                <a:cubicBezTo>
                  <a:pt x="18420" y="2573"/>
                  <a:pt x="18337" y="2680"/>
                  <a:pt x="18337" y="2811"/>
                </a:cubicBezTo>
                <a:cubicBezTo>
                  <a:pt x="18337" y="2942"/>
                  <a:pt x="18432" y="3049"/>
                  <a:pt x="18539" y="3085"/>
                </a:cubicBezTo>
                <a:lnTo>
                  <a:pt x="17444" y="4978"/>
                </a:lnTo>
                <a:cubicBezTo>
                  <a:pt x="17420" y="4966"/>
                  <a:pt x="17384" y="4966"/>
                  <a:pt x="17360" y="4966"/>
                </a:cubicBezTo>
                <a:cubicBezTo>
                  <a:pt x="17205" y="4966"/>
                  <a:pt x="17075" y="5073"/>
                  <a:pt x="17063" y="5216"/>
                </a:cubicBezTo>
                <a:lnTo>
                  <a:pt x="14789" y="5216"/>
                </a:lnTo>
                <a:cubicBezTo>
                  <a:pt x="14753" y="5073"/>
                  <a:pt x="14634" y="4966"/>
                  <a:pt x="14491" y="4966"/>
                </a:cubicBezTo>
                <a:cubicBezTo>
                  <a:pt x="14455" y="4966"/>
                  <a:pt x="14408" y="4978"/>
                  <a:pt x="14384" y="4978"/>
                </a:cubicBezTo>
                <a:lnTo>
                  <a:pt x="13253" y="3037"/>
                </a:lnTo>
                <a:cubicBezTo>
                  <a:pt x="13324" y="2978"/>
                  <a:pt x="13372" y="2894"/>
                  <a:pt x="13372" y="2787"/>
                </a:cubicBezTo>
                <a:cubicBezTo>
                  <a:pt x="13372" y="2704"/>
                  <a:pt x="13324" y="2608"/>
                  <a:pt x="13265" y="2549"/>
                </a:cubicBezTo>
                <a:lnTo>
                  <a:pt x="14408" y="572"/>
                </a:lnTo>
                <a:cubicBezTo>
                  <a:pt x="14443" y="572"/>
                  <a:pt x="14467" y="596"/>
                  <a:pt x="14491" y="596"/>
                </a:cubicBezTo>
                <a:cubicBezTo>
                  <a:pt x="14622" y="596"/>
                  <a:pt x="14741" y="501"/>
                  <a:pt x="14765" y="382"/>
                </a:cubicBezTo>
                <a:close/>
                <a:moveTo>
                  <a:pt x="4251" y="2835"/>
                </a:moveTo>
                <a:cubicBezTo>
                  <a:pt x="4275" y="2989"/>
                  <a:pt x="4394" y="3085"/>
                  <a:pt x="4549" y="3085"/>
                </a:cubicBezTo>
                <a:cubicBezTo>
                  <a:pt x="4573" y="3085"/>
                  <a:pt x="4585" y="3085"/>
                  <a:pt x="4621" y="3073"/>
                </a:cubicBezTo>
                <a:lnTo>
                  <a:pt x="5752" y="5025"/>
                </a:lnTo>
                <a:cubicBezTo>
                  <a:pt x="5692" y="5085"/>
                  <a:pt x="5645" y="5156"/>
                  <a:pt x="5645" y="5252"/>
                </a:cubicBezTo>
                <a:cubicBezTo>
                  <a:pt x="5645" y="5335"/>
                  <a:pt x="5692" y="5418"/>
                  <a:pt x="5752" y="5466"/>
                </a:cubicBezTo>
                <a:lnTo>
                  <a:pt x="4632" y="7407"/>
                </a:lnTo>
                <a:cubicBezTo>
                  <a:pt x="4621" y="7407"/>
                  <a:pt x="4585" y="7395"/>
                  <a:pt x="4561" y="7395"/>
                </a:cubicBezTo>
                <a:cubicBezTo>
                  <a:pt x="4406" y="7395"/>
                  <a:pt x="4275" y="7514"/>
                  <a:pt x="4263" y="7657"/>
                </a:cubicBezTo>
                <a:lnTo>
                  <a:pt x="1954" y="7657"/>
                </a:lnTo>
                <a:cubicBezTo>
                  <a:pt x="1942" y="7514"/>
                  <a:pt x="1799" y="7395"/>
                  <a:pt x="1656" y="7395"/>
                </a:cubicBezTo>
                <a:cubicBezTo>
                  <a:pt x="1620" y="7395"/>
                  <a:pt x="1584" y="7395"/>
                  <a:pt x="1549" y="7407"/>
                </a:cubicBezTo>
                <a:lnTo>
                  <a:pt x="441" y="5514"/>
                </a:lnTo>
                <a:cubicBezTo>
                  <a:pt x="513" y="5454"/>
                  <a:pt x="572" y="5371"/>
                  <a:pt x="572" y="5264"/>
                </a:cubicBezTo>
                <a:cubicBezTo>
                  <a:pt x="572" y="5156"/>
                  <a:pt x="525" y="5073"/>
                  <a:pt x="441" y="5013"/>
                </a:cubicBezTo>
                <a:lnTo>
                  <a:pt x="1549" y="3073"/>
                </a:lnTo>
                <a:cubicBezTo>
                  <a:pt x="1584" y="3085"/>
                  <a:pt x="1608" y="3085"/>
                  <a:pt x="1644" y="3085"/>
                </a:cubicBezTo>
                <a:cubicBezTo>
                  <a:pt x="1787" y="3085"/>
                  <a:pt x="1906" y="2989"/>
                  <a:pt x="1942" y="2835"/>
                </a:cubicBezTo>
                <a:close/>
                <a:moveTo>
                  <a:pt x="8502" y="5311"/>
                </a:moveTo>
                <a:cubicBezTo>
                  <a:pt x="8538" y="5454"/>
                  <a:pt x="8645" y="5561"/>
                  <a:pt x="8800" y="5561"/>
                </a:cubicBezTo>
                <a:cubicBezTo>
                  <a:pt x="8835" y="5561"/>
                  <a:pt x="8871" y="5561"/>
                  <a:pt x="8907" y="5549"/>
                </a:cubicBezTo>
                <a:lnTo>
                  <a:pt x="10026" y="7478"/>
                </a:lnTo>
                <a:cubicBezTo>
                  <a:pt x="9943" y="7538"/>
                  <a:pt x="9907" y="7609"/>
                  <a:pt x="9907" y="7716"/>
                </a:cubicBezTo>
                <a:cubicBezTo>
                  <a:pt x="9907" y="7823"/>
                  <a:pt x="9943" y="7907"/>
                  <a:pt x="10026" y="7954"/>
                </a:cubicBezTo>
                <a:lnTo>
                  <a:pt x="8895" y="9955"/>
                </a:lnTo>
                <a:cubicBezTo>
                  <a:pt x="8859" y="9955"/>
                  <a:pt x="8847" y="9931"/>
                  <a:pt x="8812" y="9931"/>
                </a:cubicBezTo>
                <a:cubicBezTo>
                  <a:pt x="8681" y="9931"/>
                  <a:pt x="8562" y="10026"/>
                  <a:pt x="8538" y="10145"/>
                </a:cubicBezTo>
                <a:lnTo>
                  <a:pt x="6240" y="10145"/>
                </a:lnTo>
                <a:cubicBezTo>
                  <a:pt x="6192" y="10026"/>
                  <a:pt x="6085" y="9931"/>
                  <a:pt x="5954" y="9931"/>
                </a:cubicBezTo>
                <a:cubicBezTo>
                  <a:pt x="5930" y="9931"/>
                  <a:pt x="5895" y="9931"/>
                  <a:pt x="5883" y="9955"/>
                </a:cubicBezTo>
                <a:lnTo>
                  <a:pt x="4740" y="7978"/>
                </a:lnTo>
                <a:cubicBezTo>
                  <a:pt x="4823" y="7919"/>
                  <a:pt x="4871" y="7823"/>
                  <a:pt x="4871" y="7716"/>
                </a:cubicBezTo>
                <a:cubicBezTo>
                  <a:pt x="4871" y="7609"/>
                  <a:pt x="4823" y="7526"/>
                  <a:pt x="4740" y="7466"/>
                </a:cubicBezTo>
                <a:lnTo>
                  <a:pt x="5835" y="5549"/>
                </a:lnTo>
                <a:cubicBezTo>
                  <a:pt x="5871" y="5561"/>
                  <a:pt x="5895" y="5561"/>
                  <a:pt x="5942" y="5561"/>
                </a:cubicBezTo>
                <a:cubicBezTo>
                  <a:pt x="6085" y="5561"/>
                  <a:pt x="6228" y="5454"/>
                  <a:pt x="6240" y="5311"/>
                </a:cubicBezTo>
                <a:close/>
                <a:moveTo>
                  <a:pt x="14205" y="5323"/>
                </a:moveTo>
                <a:cubicBezTo>
                  <a:pt x="14229" y="5466"/>
                  <a:pt x="14348" y="5573"/>
                  <a:pt x="14503" y="5573"/>
                </a:cubicBezTo>
                <a:cubicBezTo>
                  <a:pt x="14538" y="5573"/>
                  <a:pt x="14574" y="5561"/>
                  <a:pt x="14598" y="5561"/>
                </a:cubicBezTo>
                <a:lnTo>
                  <a:pt x="15705" y="7502"/>
                </a:lnTo>
                <a:cubicBezTo>
                  <a:pt x="15646" y="7550"/>
                  <a:pt x="15598" y="7633"/>
                  <a:pt x="15598" y="7740"/>
                </a:cubicBezTo>
                <a:cubicBezTo>
                  <a:pt x="15598" y="7835"/>
                  <a:pt x="15646" y="7919"/>
                  <a:pt x="15717" y="7978"/>
                </a:cubicBezTo>
                <a:lnTo>
                  <a:pt x="14574" y="9966"/>
                </a:lnTo>
                <a:cubicBezTo>
                  <a:pt x="14538" y="9955"/>
                  <a:pt x="14515" y="9955"/>
                  <a:pt x="14491" y="9955"/>
                </a:cubicBezTo>
                <a:cubicBezTo>
                  <a:pt x="14348" y="9955"/>
                  <a:pt x="14229" y="10038"/>
                  <a:pt x="14205" y="10157"/>
                </a:cubicBezTo>
                <a:lnTo>
                  <a:pt x="11955" y="10157"/>
                </a:lnTo>
                <a:cubicBezTo>
                  <a:pt x="11907" y="10038"/>
                  <a:pt x="11812" y="9955"/>
                  <a:pt x="11669" y="9955"/>
                </a:cubicBezTo>
                <a:cubicBezTo>
                  <a:pt x="11645" y="9955"/>
                  <a:pt x="11610" y="9955"/>
                  <a:pt x="11586" y="9966"/>
                </a:cubicBezTo>
                <a:lnTo>
                  <a:pt x="10419" y="7954"/>
                </a:lnTo>
                <a:cubicBezTo>
                  <a:pt x="10502" y="7895"/>
                  <a:pt x="10538" y="7823"/>
                  <a:pt x="10538" y="7716"/>
                </a:cubicBezTo>
                <a:cubicBezTo>
                  <a:pt x="10538" y="7633"/>
                  <a:pt x="10502" y="7550"/>
                  <a:pt x="10431" y="7502"/>
                </a:cubicBezTo>
                <a:lnTo>
                  <a:pt x="11550" y="5549"/>
                </a:lnTo>
                <a:cubicBezTo>
                  <a:pt x="11586" y="5561"/>
                  <a:pt x="11621" y="5573"/>
                  <a:pt x="11669" y="5573"/>
                </a:cubicBezTo>
                <a:cubicBezTo>
                  <a:pt x="11824" y="5573"/>
                  <a:pt x="11955" y="5466"/>
                  <a:pt x="11967" y="5323"/>
                </a:cubicBezTo>
                <a:close/>
                <a:moveTo>
                  <a:pt x="14503" y="1"/>
                </a:moveTo>
                <a:cubicBezTo>
                  <a:pt x="14336" y="1"/>
                  <a:pt x="14205" y="132"/>
                  <a:pt x="14205" y="299"/>
                </a:cubicBezTo>
                <a:cubicBezTo>
                  <a:pt x="14205" y="394"/>
                  <a:pt x="14265" y="489"/>
                  <a:pt x="14336" y="549"/>
                </a:cubicBezTo>
                <a:lnTo>
                  <a:pt x="13181" y="2525"/>
                </a:lnTo>
                <a:cubicBezTo>
                  <a:pt x="13145" y="2513"/>
                  <a:pt x="13098" y="2513"/>
                  <a:pt x="13074" y="2513"/>
                </a:cubicBezTo>
                <a:cubicBezTo>
                  <a:pt x="12907" y="2513"/>
                  <a:pt x="12776" y="2644"/>
                  <a:pt x="12776" y="2811"/>
                </a:cubicBezTo>
                <a:cubicBezTo>
                  <a:pt x="12776" y="2978"/>
                  <a:pt x="12907" y="3108"/>
                  <a:pt x="13074" y="3108"/>
                </a:cubicBezTo>
                <a:cubicBezTo>
                  <a:pt x="13110" y="3108"/>
                  <a:pt x="13145" y="3085"/>
                  <a:pt x="13181" y="3085"/>
                </a:cubicBezTo>
                <a:lnTo>
                  <a:pt x="14288" y="5037"/>
                </a:lnTo>
                <a:cubicBezTo>
                  <a:pt x="14229" y="5085"/>
                  <a:pt x="14193" y="5156"/>
                  <a:pt x="14193" y="5228"/>
                </a:cubicBezTo>
                <a:lnTo>
                  <a:pt x="11955" y="5228"/>
                </a:lnTo>
                <a:cubicBezTo>
                  <a:pt x="11919" y="5085"/>
                  <a:pt x="11812" y="4978"/>
                  <a:pt x="11657" y="4978"/>
                </a:cubicBezTo>
                <a:cubicBezTo>
                  <a:pt x="11490" y="4978"/>
                  <a:pt x="11360" y="5109"/>
                  <a:pt x="11360" y="5275"/>
                </a:cubicBezTo>
                <a:cubicBezTo>
                  <a:pt x="11360" y="5371"/>
                  <a:pt x="11407" y="5442"/>
                  <a:pt x="11467" y="5502"/>
                </a:cubicBezTo>
                <a:lnTo>
                  <a:pt x="10347" y="7454"/>
                </a:lnTo>
                <a:cubicBezTo>
                  <a:pt x="10324" y="7430"/>
                  <a:pt x="10276" y="7419"/>
                  <a:pt x="10228" y="7419"/>
                </a:cubicBezTo>
                <a:cubicBezTo>
                  <a:pt x="10181" y="7419"/>
                  <a:pt x="10157" y="7430"/>
                  <a:pt x="10121" y="7430"/>
                </a:cubicBezTo>
                <a:lnTo>
                  <a:pt x="9014" y="5502"/>
                </a:lnTo>
                <a:cubicBezTo>
                  <a:pt x="9085" y="5442"/>
                  <a:pt x="9133" y="5347"/>
                  <a:pt x="9133" y="5264"/>
                </a:cubicBezTo>
                <a:cubicBezTo>
                  <a:pt x="9133" y="5156"/>
                  <a:pt x="9085" y="5085"/>
                  <a:pt x="9014" y="5025"/>
                </a:cubicBezTo>
                <a:lnTo>
                  <a:pt x="10121" y="3085"/>
                </a:lnTo>
                <a:cubicBezTo>
                  <a:pt x="10157" y="3108"/>
                  <a:pt x="10181" y="3108"/>
                  <a:pt x="10228" y="3108"/>
                </a:cubicBezTo>
                <a:cubicBezTo>
                  <a:pt x="10395" y="3108"/>
                  <a:pt x="10526" y="2966"/>
                  <a:pt x="10526" y="2811"/>
                </a:cubicBezTo>
                <a:cubicBezTo>
                  <a:pt x="10526" y="2644"/>
                  <a:pt x="10395" y="2513"/>
                  <a:pt x="10228" y="2513"/>
                </a:cubicBezTo>
                <a:cubicBezTo>
                  <a:pt x="10205" y="2513"/>
                  <a:pt x="10157" y="2525"/>
                  <a:pt x="10121" y="2525"/>
                </a:cubicBezTo>
                <a:lnTo>
                  <a:pt x="8990" y="561"/>
                </a:lnTo>
                <a:cubicBezTo>
                  <a:pt x="9085" y="501"/>
                  <a:pt x="9133" y="406"/>
                  <a:pt x="9133" y="311"/>
                </a:cubicBezTo>
                <a:cubicBezTo>
                  <a:pt x="9133" y="144"/>
                  <a:pt x="8990" y="13"/>
                  <a:pt x="8835" y="13"/>
                </a:cubicBezTo>
                <a:cubicBezTo>
                  <a:pt x="8669" y="13"/>
                  <a:pt x="8538" y="144"/>
                  <a:pt x="8538" y="311"/>
                </a:cubicBezTo>
                <a:lnTo>
                  <a:pt x="6276" y="311"/>
                </a:lnTo>
                <a:cubicBezTo>
                  <a:pt x="6276" y="144"/>
                  <a:pt x="6133" y="13"/>
                  <a:pt x="5978" y="13"/>
                </a:cubicBezTo>
                <a:cubicBezTo>
                  <a:pt x="5811" y="13"/>
                  <a:pt x="5680" y="144"/>
                  <a:pt x="5680" y="311"/>
                </a:cubicBezTo>
                <a:cubicBezTo>
                  <a:pt x="5680" y="406"/>
                  <a:pt x="5740" y="501"/>
                  <a:pt x="5811" y="561"/>
                </a:cubicBezTo>
                <a:lnTo>
                  <a:pt x="4680" y="2525"/>
                </a:lnTo>
                <a:cubicBezTo>
                  <a:pt x="4644" y="2513"/>
                  <a:pt x="4621" y="2513"/>
                  <a:pt x="4585" y="2513"/>
                </a:cubicBezTo>
                <a:cubicBezTo>
                  <a:pt x="4442" y="2513"/>
                  <a:pt x="4311" y="2632"/>
                  <a:pt x="4287" y="2763"/>
                </a:cubicBezTo>
                <a:lnTo>
                  <a:pt x="1989" y="2763"/>
                </a:lnTo>
                <a:cubicBezTo>
                  <a:pt x="1965" y="2608"/>
                  <a:pt x="1835" y="2513"/>
                  <a:pt x="1692" y="2513"/>
                </a:cubicBezTo>
                <a:cubicBezTo>
                  <a:pt x="1525" y="2513"/>
                  <a:pt x="1394" y="2644"/>
                  <a:pt x="1394" y="2811"/>
                </a:cubicBezTo>
                <a:cubicBezTo>
                  <a:pt x="1394" y="2906"/>
                  <a:pt x="1430" y="3001"/>
                  <a:pt x="1513" y="3049"/>
                </a:cubicBezTo>
                <a:lnTo>
                  <a:pt x="394" y="4978"/>
                </a:lnTo>
                <a:cubicBezTo>
                  <a:pt x="358" y="4966"/>
                  <a:pt x="334" y="4966"/>
                  <a:pt x="299" y="4966"/>
                </a:cubicBezTo>
                <a:cubicBezTo>
                  <a:pt x="144" y="4966"/>
                  <a:pt x="1" y="5097"/>
                  <a:pt x="1" y="5264"/>
                </a:cubicBezTo>
                <a:cubicBezTo>
                  <a:pt x="1" y="5430"/>
                  <a:pt x="144" y="5561"/>
                  <a:pt x="299" y="5561"/>
                </a:cubicBezTo>
                <a:cubicBezTo>
                  <a:pt x="334" y="5561"/>
                  <a:pt x="358" y="5561"/>
                  <a:pt x="394" y="5549"/>
                </a:cubicBezTo>
                <a:lnTo>
                  <a:pt x="1513" y="7466"/>
                </a:lnTo>
                <a:cubicBezTo>
                  <a:pt x="1430" y="7526"/>
                  <a:pt x="1394" y="7597"/>
                  <a:pt x="1394" y="7704"/>
                </a:cubicBezTo>
                <a:cubicBezTo>
                  <a:pt x="1394" y="7871"/>
                  <a:pt x="1525" y="8002"/>
                  <a:pt x="1692" y="8002"/>
                </a:cubicBezTo>
                <a:cubicBezTo>
                  <a:pt x="1835" y="8002"/>
                  <a:pt x="1954" y="7895"/>
                  <a:pt x="1989" y="7764"/>
                </a:cubicBezTo>
                <a:lnTo>
                  <a:pt x="4311" y="7764"/>
                </a:lnTo>
                <a:cubicBezTo>
                  <a:pt x="4335" y="7895"/>
                  <a:pt x="4454" y="8002"/>
                  <a:pt x="4609" y="8002"/>
                </a:cubicBezTo>
                <a:cubicBezTo>
                  <a:pt x="4632" y="8002"/>
                  <a:pt x="4644" y="8002"/>
                  <a:pt x="4680" y="7990"/>
                </a:cubicBezTo>
                <a:lnTo>
                  <a:pt x="5823" y="9966"/>
                </a:lnTo>
                <a:cubicBezTo>
                  <a:pt x="5740" y="10026"/>
                  <a:pt x="5692" y="10109"/>
                  <a:pt x="5692" y="10217"/>
                </a:cubicBezTo>
                <a:cubicBezTo>
                  <a:pt x="5692" y="10383"/>
                  <a:pt x="5823" y="10514"/>
                  <a:pt x="5990" y="10514"/>
                </a:cubicBezTo>
                <a:cubicBezTo>
                  <a:pt x="6156" y="10514"/>
                  <a:pt x="6287" y="10383"/>
                  <a:pt x="6287" y="10217"/>
                </a:cubicBezTo>
                <a:lnTo>
                  <a:pt x="8550" y="10217"/>
                </a:lnTo>
                <a:cubicBezTo>
                  <a:pt x="8550" y="10383"/>
                  <a:pt x="8681" y="10514"/>
                  <a:pt x="8847" y="10514"/>
                </a:cubicBezTo>
                <a:cubicBezTo>
                  <a:pt x="9014" y="10514"/>
                  <a:pt x="9145" y="10383"/>
                  <a:pt x="9145" y="10217"/>
                </a:cubicBezTo>
                <a:cubicBezTo>
                  <a:pt x="9145" y="10109"/>
                  <a:pt x="9085" y="10026"/>
                  <a:pt x="9014" y="9966"/>
                </a:cubicBezTo>
                <a:lnTo>
                  <a:pt x="10157" y="7990"/>
                </a:lnTo>
                <a:cubicBezTo>
                  <a:pt x="10181" y="8002"/>
                  <a:pt x="10217" y="8002"/>
                  <a:pt x="10240" y="8002"/>
                </a:cubicBezTo>
                <a:cubicBezTo>
                  <a:pt x="10288" y="8002"/>
                  <a:pt x="10324" y="7990"/>
                  <a:pt x="10347" y="7990"/>
                </a:cubicBezTo>
                <a:lnTo>
                  <a:pt x="11514" y="9978"/>
                </a:lnTo>
                <a:cubicBezTo>
                  <a:pt x="11431" y="10038"/>
                  <a:pt x="11395" y="10133"/>
                  <a:pt x="11395" y="10217"/>
                </a:cubicBezTo>
                <a:cubicBezTo>
                  <a:pt x="11395" y="10383"/>
                  <a:pt x="11526" y="10514"/>
                  <a:pt x="11693" y="10514"/>
                </a:cubicBezTo>
                <a:cubicBezTo>
                  <a:pt x="11848" y="10514"/>
                  <a:pt x="11991" y="10383"/>
                  <a:pt x="11991" y="10217"/>
                </a:cubicBezTo>
                <a:lnTo>
                  <a:pt x="14205" y="10217"/>
                </a:lnTo>
                <a:cubicBezTo>
                  <a:pt x="14205" y="10383"/>
                  <a:pt x="14336" y="10514"/>
                  <a:pt x="14503" y="10514"/>
                </a:cubicBezTo>
                <a:cubicBezTo>
                  <a:pt x="14669" y="10514"/>
                  <a:pt x="14800" y="10383"/>
                  <a:pt x="14800" y="10217"/>
                </a:cubicBezTo>
                <a:cubicBezTo>
                  <a:pt x="14800" y="10109"/>
                  <a:pt x="14753" y="10026"/>
                  <a:pt x="14669" y="9966"/>
                </a:cubicBezTo>
                <a:lnTo>
                  <a:pt x="15812" y="7966"/>
                </a:lnTo>
                <a:cubicBezTo>
                  <a:pt x="15836" y="7990"/>
                  <a:pt x="15872" y="7990"/>
                  <a:pt x="15920" y="7990"/>
                </a:cubicBezTo>
                <a:cubicBezTo>
                  <a:pt x="16074" y="7990"/>
                  <a:pt x="16217" y="7847"/>
                  <a:pt x="16217" y="7692"/>
                </a:cubicBezTo>
                <a:cubicBezTo>
                  <a:pt x="16217" y="7526"/>
                  <a:pt x="16074" y="7395"/>
                  <a:pt x="15920" y="7395"/>
                </a:cubicBezTo>
                <a:cubicBezTo>
                  <a:pt x="15872" y="7395"/>
                  <a:pt x="15836" y="7407"/>
                  <a:pt x="15812" y="7407"/>
                </a:cubicBezTo>
                <a:lnTo>
                  <a:pt x="14693" y="5466"/>
                </a:lnTo>
                <a:cubicBezTo>
                  <a:pt x="14753" y="5430"/>
                  <a:pt x="14789" y="5371"/>
                  <a:pt x="14800" y="5287"/>
                </a:cubicBezTo>
                <a:lnTo>
                  <a:pt x="17075" y="5287"/>
                </a:lnTo>
                <a:cubicBezTo>
                  <a:pt x="17110" y="5442"/>
                  <a:pt x="17229" y="5549"/>
                  <a:pt x="17372" y="5549"/>
                </a:cubicBezTo>
                <a:cubicBezTo>
                  <a:pt x="17539" y="5549"/>
                  <a:pt x="17670" y="5406"/>
                  <a:pt x="17670" y="5252"/>
                </a:cubicBezTo>
                <a:cubicBezTo>
                  <a:pt x="17670" y="5144"/>
                  <a:pt x="17622" y="5049"/>
                  <a:pt x="17539" y="4990"/>
                </a:cubicBezTo>
                <a:lnTo>
                  <a:pt x="18634" y="3073"/>
                </a:lnTo>
                <a:cubicBezTo>
                  <a:pt x="18801" y="3073"/>
                  <a:pt x="18932" y="2942"/>
                  <a:pt x="18932" y="2775"/>
                </a:cubicBezTo>
                <a:cubicBezTo>
                  <a:pt x="18932" y="2644"/>
                  <a:pt x="18801" y="2513"/>
                  <a:pt x="18634" y="2513"/>
                </a:cubicBezTo>
                <a:lnTo>
                  <a:pt x="17503" y="561"/>
                </a:lnTo>
                <a:cubicBezTo>
                  <a:pt x="17598" y="501"/>
                  <a:pt x="17658" y="406"/>
                  <a:pt x="17658" y="299"/>
                </a:cubicBezTo>
                <a:cubicBezTo>
                  <a:pt x="17658" y="132"/>
                  <a:pt x="17527" y="1"/>
                  <a:pt x="17360" y="1"/>
                </a:cubicBezTo>
                <a:cubicBezTo>
                  <a:pt x="17194" y="1"/>
                  <a:pt x="17063" y="132"/>
                  <a:pt x="17063" y="299"/>
                </a:cubicBezTo>
                <a:lnTo>
                  <a:pt x="14800" y="299"/>
                </a:lnTo>
                <a:cubicBezTo>
                  <a:pt x="14800" y="132"/>
                  <a:pt x="14669" y="1"/>
                  <a:pt x="145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0" name="Google Shape;890;p65"/>
          <p:cNvGrpSpPr/>
          <p:nvPr/>
        </p:nvGrpSpPr>
        <p:grpSpPr>
          <a:xfrm>
            <a:off x="8100310" y="4229075"/>
            <a:ext cx="461700" cy="461700"/>
            <a:chOff x="292035" y="246950"/>
            <a:chExt cx="461700" cy="461700"/>
          </a:xfrm>
        </p:grpSpPr>
        <p:sp>
          <p:nvSpPr>
            <p:cNvPr id="891" name="Google Shape;891;p65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5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5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5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65"/>
          <p:cNvGrpSpPr/>
          <p:nvPr/>
        </p:nvGrpSpPr>
        <p:grpSpPr>
          <a:xfrm>
            <a:off x="7424020" y="3149968"/>
            <a:ext cx="310262" cy="310262"/>
            <a:chOff x="292035" y="246950"/>
            <a:chExt cx="461700" cy="461700"/>
          </a:xfrm>
        </p:grpSpPr>
        <p:sp>
          <p:nvSpPr>
            <p:cNvPr id="896" name="Google Shape;896;p65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5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65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65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0" name="Google Shape;900;p65"/>
          <p:cNvSpPr/>
          <p:nvPr/>
        </p:nvSpPr>
        <p:spPr>
          <a:xfrm rot="10800000">
            <a:off x="42" y="-6"/>
            <a:ext cx="3249239" cy="971555"/>
          </a:xfrm>
          <a:custGeom>
            <a:rect b="b" l="l" r="r" t="t"/>
            <a:pathLst>
              <a:path extrusionOk="0" h="4414" w="18087">
                <a:moveTo>
                  <a:pt x="9433" y="1"/>
                </a:moveTo>
                <a:cubicBezTo>
                  <a:pt x="8856" y="1"/>
                  <a:pt x="8275" y="50"/>
                  <a:pt x="7692" y="163"/>
                </a:cubicBezTo>
                <a:cubicBezTo>
                  <a:pt x="6323" y="425"/>
                  <a:pt x="5180" y="1402"/>
                  <a:pt x="4263" y="2033"/>
                </a:cubicBezTo>
                <a:cubicBezTo>
                  <a:pt x="2918" y="2961"/>
                  <a:pt x="1584" y="3795"/>
                  <a:pt x="1" y="4414"/>
                </a:cubicBezTo>
                <a:lnTo>
                  <a:pt x="18086" y="4414"/>
                </a:lnTo>
                <a:lnTo>
                  <a:pt x="18086" y="4402"/>
                </a:lnTo>
                <a:lnTo>
                  <a:pt x="18086" y="1878"/>
                </a:lnTo>
                <a:cubicBezTo>
                  <a:pt x="15443" y="1377"/>
                  <a:pt x="12488" y="1"/>
                  <a:pt x="9433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ONLY_1_1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6"/>
          <p:cNvSpPr/>
          <p:nvPr/>
        </p:nvSpPr>
        <p:spPr>
          <a:xfrm>
            <a:off x="50" y="2561155"/>
            <a:ext cx="9144142" cy="2574657"/>
          </a:xfrm>
          <a:custGeom>
            <a:rect b="b" l="l" r="r" t="t"/>
            <a:pathLst>
              <a:path extrusionOk="0" h="21272" w="131613">
                <a:moveTo>
                  <a:pt x="37604" y="1"/>
                </a:moveTo>
                <a:cubicBezTo>
                  <a:pt x="25066" y="1"/>
                  <a:pt x="12521" y="624"/>
                  <a:pt x="0" y="1543"/>
                </a:cubicBezTo>
                <a:lnTo>
                  <a:pt x="0" y="21272"/>
                </a:lnTo>
                <a:lnTo>
                  <a:pt x="131612" y="21272"/>
                </a:lnTo>
                <a:lnTo>
                  <a:pt x="131612" y="6770"/>
                </a:lnTo>
                <a:cubicBezTo>
                  <a:pt x="131189" y="6773"/>
                  <a:pt x="130767" y="6774"/>
                  <a:pt x="130344" y="6774"/>
                </a:cubicBezTo>
                <a:cubicBezTo>
                  <a:pt x="106838" y="6774"/>
                  <a:pt x="83074" y="2288"/>
                  <a:pt x="59460" y="698"/>
                </a:cubicBezTo>
                <a:cubicBezTo>
                  <a:pt x="52181" y="212"/>
                  <a:pt x="44894" y="1"/>
                  <a:pt x="3760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66"/>
          <p:cNvSpPr txBox="1"/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4" name="Google Shape;904;p66"/>
          <p:cNvSpPr txBox="1"/>
          <p:nvPr>
            <p:ph idx="1" type="subTitle"/>
          </p:nvPr>
        </p:nvSpPr>
        <p:spPr>
          <a:xfrm>
            <a:off x="1580550" y="3556463"/>
            <a:ext cx="25419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905" name="Google Shape;905;p66"/>
          <p:cNvSpPr txBox="1"/>
          <p:nvPr>
            <p:ph idx="2" type="subTitle"/>
          </p:nvPr>
        </p:nvSpPr>
        <p:spPr>
          <a:xfrm>
            <a:off x="1580550" y="3949385"/>
            <a:ext cx="25419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sp>
        <p:nvSpPr>
          <p:cNvPr id="906" name="Google Shape;906;p66"/>
          <p:cNvSpPr txBox="1"/>
          <p:nvPr>
            <p:ph idx="3" type="subTitle"/>
          </p:nvPr>
        </p:nvSpPr>
        <p:spPr>
          <a:xfrm>
            <a:off x="5021538" y="3556463"/>
            <a:ext cx="25419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907" name="Google Shape;907;p66"/>
          <p:cNvSpPr txBox="1"/>
          <p:nvPr>
            <p:ph idx="4" type="subTitle"/>
          </p:nvPr>
        </p:nvSpPr>
        <p:spPr>
          <a:xfrm>
            <a:off x="5021538" y="3949385"/>
            <a:ext cx="25419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600"/>
            </a:lvl9pPr>
          </a:lstStyle>
          <a:p/>
        </p:txBody>
      </p:sp>
      <p:grpSp>
        <p:nvGrpSpPr>
          <p:cNvPr id="908" name="Google Shape;908;p66"/>
          <p:cNvGrpSpPr/>
          <p:nvPr/>
        </p:nvGrpSpPr>
        <p:grpSpPr>
          <a:xfrm>
            <a:off x="152367" y="4346259"/>
            <a:ext cx="1300953" cy="797235"/>
            <a:chOff x="7020722" y="3595000"/>
            <a:chExt cx="2002699" cy="1227270"/>
          </a:xfrm>
        </p:grpSpPr>
        <p:sp>
          <p:nvSpPr>
            <p:cNvPr id="909" name="Google Shape;909;p66"/>
            <p:cNvSpPr/>
            <p:nvPr/>
          </p:nvSpPr>
          <p:spPr>
            <a:xfrm>
              <a:off x="7020722" y="3595000"/>
              <a:ext cx="2002699" cy="1227270"/>
            </a:xfrm>
            <a:custGeom>
              <a:rect b="b" l="l" r="r" t="t"/>
              <a:pathLst>
                <a:path extrusionOk="0" h="19132" w="31219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6"/>
            <p:cNvSpPr/>
            <p:nvPr/>
          </p:nvSpPr>
          <p:spPr>
            <a:xfrm>
              <a:off x="8074835" y="3846971"/>
              <a:ext cx="560414" cy="974978"/>
            </a:xfrm>
            <a:custGeom>
              <a:rect b="b" l="l" r="r" t="t"/>
              <a:pathLst>
                <a:path extrusionOk="0" h="15199" w="8736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6"/>
            <p:cNvSpPr/>
            <p:nvPr/>
          </p:nvSpPr>
          <p:spPr>
            <a:xfrm>
              <a:off x="7233251" y="4046791"/>
              <a:ext cx="502230" cy="774068"/>
            </a:xfrm>
            <a:custGeom>
              <a:rect b="b" l="l" r="r" t="t"/>
              <a:pathLst>
                <a:path extrusionOk="0" h="12067" w="7829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2" name="Google Shape;912;p66"/>
          <p:cNvSpPr/>
          <p:nvPr/>
        </p:nvSpPr>
        <p:spPr>
          <a:xfrm flipH="1">
            <a:off x="7948272" y="2985091"/>
            <a:ext cx="538593" cy="1211627"/>
          </a:xfrm>
          <a:custGeom>
            <a:rect b="b" l="l" r="r" t="t"/>
            <a:pathLst>
              <a:path extrusionOk="0" h="25449" w="11312">
                <a:moveTo>
                  <a:pt x="10726" y="0"/>
                </a:moveTo>
                <a:cubicBezTo>
                  <a:pt x="10611" y="0"/>
                  <a:pt x="10491" y="25"/>
                  <a:pt x="10383" y="65"/>
                </a:cubicBezTo>
                <a:cubicBezTo>
                  <a:pt x="9633" y="279"/>
                  <a:pt x="8990" y="803"/>
                  <a:pt x="8549" y="1434"/>
                </a:cubicBezTo>
                <a:cubicBezTo>
                  <a:pt x="8156" y="1946"/>
                  <a:pt x="7906" y="2565"/>
                  <a:pt x="7716" y="3184"/>
                </a:cubicBezTo>
                <a:cubicBezTo>
                  <a:pt x="7418" y="3613"/>
                  <a:pt x="7132" y="4065"/>
                  <a:pt x="6858" y="4506"/>
                </a:cubicBezTo>
                <a:cubicBezTo>
                  <a:pt x="7013" y="3732"/>
                  <a:pt x="7061" y="2934"/>
                  <a:pt x="6751" y="2220"/>
                </a:cubicBezTo>
                <a:cubicBezTo>
                  <a:pt x="6668" y="2053"/>
                  <a:pt x="6585" y="1886"/>
                  <a:pt x="6454" y="1767"/>
                </a:cubicBezTo>
                <a:cubicBezTo>
                  <a:pt x="6349" y="1680"/>
                  <a:pt x="6219" y="1625"/>
                  <a:pt x="6087" y="1625"/>
                </a:cubicBezTo>
                <a:cubicBezTo>
                  <a:pt x="6038" y="1625"/>
                  <a:pt x="5989" y="1632"/>
                  <a:pt x="5942" y="1648"/>
                </a:cubicBezTo>
                <a:cubicBezTo>
                  <a:pt x="5680" y="1731"/>
                  <a:pt x="5572" y="2041"/>
                  <a:pt x="5513" y="2303"/>
                </a:cubicBezTo>
                <a:cubicBezTo>
                  <a:pt x="5334" y="3196"/>
                  <a:pt x="5513" y="4136"/>
                  <a:pt x="6573" y="5006"/>
                </a:cubicBezTo>
                <a:cubicBezTo>
                  <a:pt x="6227" y="5601"/>
                  <a:pt x="5918" y="6196"/>
                  <a:pt x="5596" y="6803"/>
                </a:cubicBezTo>
                <a:cubicBezTo>
                  <a:pt x="5739" y="5970"/>
                  <a:pt x="5561" y="5089"/>
                  <a:pt x="5108" y="4386"/>
                </a:cubicBezTo>
                <a:cubicBezTo>
                  <a:pt x="5001" y="4244"/>
                  <a:pt x="4906" y="4089"/>
                  <a:pt x="4739" y="3994"/>
                </a:cubicBezTo>
                <a:cubicBezTo>
                  <a:pt x="4643" y="3927"/>
                  <a:pt x="4528" y="3888"/>
                  <a:pt x="4415" y="3888"/>
                </a:cubicBezTo>
                <a:cubicBezTo>
                  <a:pt x="4347" y="3888"/>
                  <a:pt x="4278" y="3902"/>
                  <a:pt x="4215" y="3934"/>
                </a:cubicBezTo>
                <a:cubicBezTo>
                  <a:pt x="3953" y="4053"/>
                  <a:pt x="3858" y="4386"/>
                  <a:pt x="3858" y="4684"/>
                </a:cubicBezTo>
                <a:cubicBezTo>
                  <a:pt x="3846" y="5637"/>
                  <a:pt x="4263" y="6589"/>
                  <a:pt x="5346" y="7339"/>
                </a:cubicBezTo>
                <a:cubicBezTo>
                  <a:pt x="5061" y="7946"/>
                  <a:pt x="4787" y="8554"/>
                  <a:pt x="4525" y="9185"/>
                </a:cubicBezTo>
                <a:cubicBezTo>
                  <a:pt x="4560" y="8732"/>
                  <a:pt x="4560" y="8280"/>
                  <a:pt x="4453" y="7839"/>
                </a:cubicBezTo>
                <a:cubicBezTo>
                  <a:pt x="4310" y="7149"/>
                  <a:pt x="3918" y="6458"/>
                  <a:pt x="3310" y="6101"/>
                </a:cubicBezTo>
                <a:cubicBezTo>
                  <a:pt x="3192" y="6042"/>
                  <a:pt x="3063" y="5983"/>
                  <a:pt x="2938" y="5983"/>
                </a:cubicBezTo>
                <a:cubicBezTo>
                  <a:pt x="2886" y="5983"/>
                  <a:pt x="2835" y="5993"/>
                  <a:pt x="2786" y="6018"/>
                </a:cubicBezTo>
                <a:cubicBezTo>
                  <a:pt x="2596" y="6101"/>
                  <a:pt x="2536" y="6375"/>
                  <a:pt x="2524" y="6577"/>
                </a:cubicBezTo>
                <a:cubicBezTo>
                  <a:pt x="2465" y="7780"/>
                  <a:pt x="3001" y="8994"/>
                  <a:pt x="4263" y="9851"/>
                </a:cubicBezTo>
                <a:cubicBezTo>
                  <a:pt x="4084" y="10304"/>
                  <a:pt x="3918" y="10756"/>
                  <a:pt x="3775" y="11221"/>
                </a:cubicBezTo>
                <a:cubicBezTo>
                  <a:pt x="3679" y="11471"/>
                  <a:pt x="3608" y="11733"/>
                  <a:pt x="3513" y="11983"/>
                </a:cubicBezTo>
                <a:cubicBezTo>
                  <a:pt x="3429" y="10875"/>
                  <a:pt x="2775" y="9840"/>
                  <a:pt x="1810" y="9304"/>
                </a:cubicBezTo>
                <a:cubicBezTo>
                  <a:pt x="1617" y="9202"/>
                  <a:pt x="1415" y="9118"/>
                  <a:pt x="1211" y="9118"/>
                </a:cubicBezTo>
                <a:cubicBezTo>
                  <a:pt x="1177" y="9118"/>
                  <a:pt x="1142" y="9120"/>
                  <a:pt x="1108" y="9125"/>
                </a:cubicBezTo>
                <a:cubicBezTo>
                  <a:pt x="774" y="9173"/>
                  <a:pt x="512" y="9470"/>
                  <a:pt x="453" y="9780"/>
                </a:cubicBezTo>
                <a:cubicBezTo>
                  <a:pt x="381" y="10101"/>
                  <a:pt x="477" y="10447"/>
                  <a:pt x="655" y="10721"/>
                </a:cubicBezTo>
                <a:cubicBezTo>
                  <a:pt x="834" y="10994"/>
                  <a:pt x="1108" y="11209"/>
                  <a:pt x="1370" y="11399"/>
                </a:cubicBezTo>
                <a:cubicBezTo>
                  <a:pt x="1846" y="11745"/>
                  <a:pt x="2370" y="12006"/>
                  <a:pt x="3394" y="12340"/>
                </a:cubicBezTo>
                <a:cubicBezTo>
                  <a:pt x="3144" y="13126"/>
                  <a:pt x="2917" y="13935"/>
                  <a:pt x="2715" y="14733"/>
                </a:cubicBezTo>
                <a:cubicBezTo>
                  <a:pt x="2644" y="13995"/>
                  <a:pt x="2263" y="13257"/>
                  <a:pt x="1703" y="12768"/>
                </a:cubicBezTo>
                <a:cubicBezTo>
                  <a:pt x="1512" y="12602"/>
                  <a:pt x="1298" y="12459"/>
                  <a:pt x="1060" y="12399"/>
                </a:cubicBezTo>
                <a:cubicBezTo>
                  <a:pt x="982" y="12380"/>
                  <a:pt x="899" y="12369"/>
                  <a:pt x="816" y="12369"/>
                </a:cubicBezTo>
                <a:cubicBezTo>
                  <a:pt x="645" y="12369"/>
                  <a:pt x="474" y="12414"/>
                  <a:pt x="346" y="12518"/>
                </a:cubicBezTo>
                <a:cubicBezTo>
                  <a:pt x="84" y="12721"/>
                  <a:pt x="0" y="13102"/>
                  <a:pt x="84" y="13423"/>
                </a:cubicBezTo>
                <a:cubicBezTo>
                  <a:pt x="155" y="13757"/>
                  <a:pt x="346" y="14019"/>
                  <a:pt x="572" y="14269"/>
                </a:cubicBezTo>
                <a:cubicBezTo>
                  <a:pt x="1003" y="14776"/>
                  <a:pt x="1503" y="15224"/>
                  <a:pt x="2337" y="15224"/>
                </a:cubicBezTo>
                <a:cubicBezTo>
                  <a:pt x="2424" y="15224"/>
                  <a:pt x="2514" y="15219"/>
                  <a:pt x="2608" y="15209"/>
                </a:cubicBezTo>
                <a:lnTo>
                  <a:pt x="2608" y="15209"/>
                </a:lnTo>
                <a:cubicBezTo>
                  <a:pt x="2203" y="16852"/>
                  <a:pt x="1882" y="18495"/>
                  <a:pt x="1608" y="20150"/>
                </a:cubicBezTo>
                <a:cubicBezTo>
                  <a:pt x="1334" y="21877"/>
                  <a:pt x="1120" y="23615"/>
                  <a:pt x="941" y="25341"/>
                </a:cubicBezTo>
                <a:cubicBezTo>
                  <a:pt x="934" y="25408"/>
                  <a:pt x="991" y="25448"/>
                  <a:pt x="1044" y="25448"/>
                </a:cubicBezTo>
                <a:cubicBezTo>
                  <a:pt x="1086" y="25448"/>
                  <a:pt x="1126" y="25423"/>
                  <a:pt x="1131" y="25365"/>
                </a:cubicBezTo>
                <a:cubicBezTo>
                  <a:pt x="1453" y="22305"/>
                  <a:pt x="1882" y="19257"/>
                  <a:pt x="2548" y="16269"/>
                </a:cubicBezTo>
                <a:cubicBezTo>
                  <a:pt x="2715" y="15507"/>
                  <a:pt x="2905" y="14769"/>
                  <a:pt x="3120" y="14019"/>
                </a:cubicBezTo>
                <a:cubicBezTo>
                  <a:pt x="3168" y="14020"/>
                  <a:pt x="3216" y="14021"/>
                  <a:pt x="3264" y="14021"/>
                </a:cubicBezTo>
                <a:cubicBezTo>
                  <a:pt x="4641" y="14021"/>
                  <a:pt x="5960" y="13364"/>
                  <a:pt x="6846" y="12340"/>
                </a:cubicBezTo>
                <a:cubicBezTo>
                  <a:pt x="7025" y="12149"/>
                  <a:pt x="7192" y="11876"/>
                  <a:pt x="7108" y="11625"/>
                </a:cubicBezTo>
                <a:cubicBezTo>
                  <a:pt x="7049" y="11459"/>
                  <a:pt x="6870" y="11352"/>
                  <a:pt x="6692" y="11328"/>
                </a:cubicBezTo>
                <a:cubicBezTo>
                  <a:pt x="6648" y="11319"/>
                  <a:pt x="6604" y="11315"/>
                  <a:pt x="6561" y="11315"/>
                </a:cubicBezTo>
                <a:cubicBezTo>
                  <a:pt x="6426" y="11315"/>
                  <a:pt x="6291" y="11351"/>
                  <a:pt x="6156" y="11387"/>
                </a:cubicBezTo>
                <a:cubicBezTo>
                  <a:pt x="4846" y="11745"/>
                  <a:pt x="3715" y="12697"/>
                  <a:pt x="3132" y="13935"/>
                </a:cubicBezTo>
                <a:cubicBezTo>
                  <a:pt x="3382" y="12995"/>
                  <a:pt x="3667" y="12066"/>
                  <a:pt x="3989" y="11161"/>
                </a:cubicBezTo>
                <a:cubicBezTo>
                  <a:pt x="4153" y="11173"/>
                  <a:pt x="4316" y="11179"/>
                  <a:pt x="4478" y="11179"/>
                </a:cubicBezTo>
                <a:cubicBezTo>
                  <a:pt x="5642" y="11179"/>
                  <a:pt x="6739" y="10880"/>
                  <a:pt x="7680" y="10316"/>
                </a:cubicBezTo>
                <a:cubicBezTo>
                  <a:pt x="7835" y="10221"/>
                  <a:pt x="7978" y="10125"/>
                  <a:pt x="8073" y="9971"/>
                </a:cubicBezTo>
                <a:cubicBezTo>
                  <a:pt x="8156" y="9828"/>
                  <a:pt x="8192" y="9613"/>
                  <a:pt x="8073" y="9482"/>
                </a:cubicBezTo>
                <a:cubicBezTo>
                  <a:pt x="7966" y="9351"/>
                  <a:pt x="7775" y="9316"/>
                  <a:pt x="7597" y="9316"/>
                </a:cubicBezTo>
                <a:cubicBezTo>
                  <a:pt x="7545" y="9314"/>
                  <a:pt x="7494" y="9313"/>
                  <a:pt x="7443" y="9313"/>
                </a:cubicBezTo>
                <a:cubicBezTo>
                  <a:pt x="6196" y="9313"/>
                  <a:pt x="4955" y="9865"/>
                  <a:pt x="4132" y="10780"/>
                </a:cubicBezTo>
                <a:cubicBezTo>
                  <a:pt x="4382" y="10066"/>
                  <a:pt x="4668" y="9363"/>
                  <a:pt x="4941" y="8673"/>
                </a:cubicBezTo>
                <a:cubicBezTo>
                  <a:pt x="5419" y="8820"/>
                  <a:pt x="5901" y="8887"/>
                  <a:pt x="6380" y="8887"/>
                </a:cubicBezTo>
                <a:cubicBezTo>
                  <a:pt x="7213" y="8887"/>
                  <a:pt x="8035" y="8684"/>
                  <a:pt x="8799" y="8351"/>
                </a:cubicBezTo>
                <a:cubicBezTo>
                  <a:pt x="8990" y="8280"/>
                  <a:pt x="9192" y="8173"/>
                  <a:pt x="9323" y="8018"/>
                </a:cubicBezTo>
                <a:cubicBezTo>
                  <a:pt x="9454" y="7863"/>
                  <a:pt x="9525" y="7637"/>
                  <a:pt x="9442" y="7446"/>
                </a:cubicBezTo>
                <a:cubicBezTo>
                  <a:pt x="9323" y="7208"/>
                  <a:pt x="9013" y="7125"/>
                  <a:pt x="8740" y="7113"/>
                </a:cubicBezTo>
                <a:cubicBezTo>
                  <a:pt x="8665" y="7110"/>
                  <a:pt x="8591" y="7108"/>
                  <a:pt x="8517" y="7108"/>
                </a:cubicBezTo>
                <a:cubicBezTo>
                  <a:pt x="7234" y="7108"/>
                  <a:pt x="5959" y="7592"/>
                  <a:pt x="5025" y="8470"/>
                </a:cubicBezTo>
                <a:lnTo>
                  <a:pt x="5418" y="7577"/>
                </a:lnTo>
                <a:cubicBezTo>
                  <a:pt x="5584" y="7232"/>
                  <a:pt x="5751" y="6911"/>
                  <a:pt x="5918" y="6565"/>
                </a:cubicBezTo>
                <a:cubicBezTo>
                  <a:pt x="7418" y="6553"/>
                  <a:pt x="8656" y="6565"/>
                  <a:pt x="9811" y="6161"/>
                </a:cubicBezTo>
                <a:cubicBezTo>
                  <a:pt x="10097" y="6053"/>
                  <a:pt x="10418" y="5863"/>
                  <a:pt x="10395" y="5565"/>
                </a:cubicBezTo>
                <a:cubicBezTo>
                  <a:pt x="10359" y="5268"/>
                  <a:pt x="10002" y="5125"/>
                  <a:pt x="9704" y="5077"/>
                </a:cubicBezTo>
                <a:cubicBezTo>
                  <a:pt x="9532" y="5055"/>
                  <a:pt x="9359" y="5044"/>
                  <a:pt x="9186" y="5044"/>
                </a:cubicBezTo>
                <a:cubicBezTo>
                  <a:pt x="7956" y="5044"/>
                  <a:pt x="6723" y="5590"/>
                  <a:pt x="5930" y="6530"/>
                </a:cubicBezTo>
                <a:cubicBezTo>
                  <a:pt x="6287" y="5839"/>
                  <a:pt x="6668" y="5137"/>
                  <a:pt x="7085" y="4470"/>
                </a:cubicBezTo>
                <a:cubicBezTo>
                  <a:pt x="7575" y="4657"/>
                  <a:pt x="8071" y="4732"/>
                  <a:pt x="8566" y="4732"/>
                </a:cubicBezTo>
                <a:cubicBezTo>
                  <a:pt x="9080" y="4732"/>
                  <a:pt x="9593" y="4651"/>
                  <a:pt x="10097" y="4529"/>
                </a:cubicBezTo>
                <a:cubicBezTo>
                  <a:pt x="10287" y="4482"/>
                  <a:pt x="10502" y="4422"/>
                  <a:pt x="10656" y="4303"/>
                </a:cubicBezTo>
                <a:cubicBezTo>
                  <a:pt x="10823" y="4184"/>
                  <a:pt x="10954" y="3994"/>
                  <a:pt x="10954" y="3791"/>
                </a:cubicBezTo>
                <a:cubicBezTo>
                  <a:pt x="10978" y="3577"/>
                  <a:pt x="10811" y="3374"/>
                  <a:pt x="10621" y="3291"/>
                </a:cubicBezTo>
                <a:cubicBezTo>
                  <a:pt x="10450" y="3211"/>
                  <a:pt x="10270" y="3181"/>
                  <a:pt x="10082" y="3181"/>
                </a:cubicBezTo>
                <a:cubicBezTo>
                  <a:pt x="10047" y="3181"/>
                  <a:pt x="10013" y="3182"/>
                  <a:pt x="9978" y="3184"/>
                </a:cubicBezTo>
                <a:cubicBezTo>
                  <a:pt x="8966" y="3196"/>
                  <a:pt x="7966" y="3601"/>
                  <a:pt x="7227" y="4303"/>
                </a:cubicBezTo>
                <a:cubicBezTo>
                  <a:pt x="7406" y="4005"/>
                  <a:pt x="7597" y="3720"/>
                  <a:pt x="7787" y="3422"/>
                </a:cubicBezTo>
                <a:cubicBezTo>
                  <a:pt x="9013" y="2696"/>
                  <a:pt x="10109" y="1993"/>
                  <a:pt x="10930" y="1029"/>
                </a:cubicBezTo>
                <a:cubicBezTo>
                  <a:pt x="11133" y="791"/>
                  <a:pt x="11311" y="434"/>
                  <a:pt x="11133" y="184"/>
                </a:cubicBezTo>
                <a:cubicBezTo>
                  <a:pt x="11042" y="51"/>
                  <a:pt x="10889" y="0"/>
                  <a:pt x="107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3" name="Google Shape;913;p66"/>
          <p:cNvGrpSpPr/>
          <p:nvPr/>
        </p:nvGrpSpPr>
        <p:grpSpPr>
          <a:xfrm>
            <a:off x="8732590" y="3166706"/>
            <a:ext cx="411610" cy="848410"/>
            <a:chOff x="8732590" y="3166706"/>
            <a:chExt cx="411610" cy="848410"/>
          </a:xfrm>
        </p:grpSpPr>
        <p:sp>
          <p:nvSpPr>
            <p:cNvPr id="914" name="Google Shape;914;p66"/>
            <p:cNvSpPr/>
            <p:nvPr/>
          </p:nvSpPr>
          <p:spPr>
            <a:xfrm flipH="1">
              <a:off x="8864669" y="3213840"/>
              <a:ext cx="85084" cy="254475"/>
            </a:xfrm>
            <a:custGeom>
              <a:rect b="b" l="l" r="r" t="t"/>
              <a:pathLst>
                <a:path extrusionOk="0" h="5345" w="1787">
                  <a:moveTo>
                    <a:pt x="881" y="0"/>
                  </a:moveTo>
                  <a:cubicBezTo>
                    <a:pt x="849" y="0"/>
                    <a:pt x="818" y="3"/>
                    <a:pt x="786" y="10"/>
                  </a:cubicBezTo>
                  <a:cubicBezTo>
                    <a:pt x="488" y="93"/>
                    <a:pt x="357" y="451"/>
                    <a:pt x="298" y="760"/>
                  </a:cubicBezTo>
                  <a:cubicBezTo>
                    <a:pt x="0" y="2260"/>
                    <a:pt x="24" y="3844"/>
                    <a:pt x="381" y="5344"/>
                  </a:cubicBezTo>
                  <a:cubicBezTo>
                    <a:pt x="1429" y="4261"/>
                    <a:pt x="1786" y="2558"/>
                    <a:pt x="1584" y="939"/>
                  </a:cubicBezTo>
                  <a:cubicBezTo>
                    <a:pt x="1560" y="713"/>
                    <a:pt x="1512" y="474"/>
                    <a:pt x="1381" y="284"/>
                  </a:cubicBezTo>
                  <a:cubicBezTo>
                    <a:pt x="1269" y="120"/>
                    <a:pt x="1077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66"/>
            <p:cNvSpPr/>
            <p:nvPr/>
          </p:nvSpPr>
          <p:spPr>
            <a:xfrm flipH="1">
              <a:off x="8732590" y="3166706"/>
              <a:ext cx="411610" cy="848410"/>
            </a:xfrm>
            <a:custGeom>
              <a:rect b="b" l="l" r="r" t="t"/>
              <a:pathLst>
                <a:path extrusionOk="0" h="17820" w="8645">
                  <a:moveTo>
                    <a:pt x="1525" y="1"/>
                  </a:moveTo>
                  <a:cubicBezTo>
                    <a:pt x="1393" y="1"/>
                    <a:pt x="1263" y="33"/>
                    <a:pt x="1143" y="107"/>
                  </a:cubicBezTo>
                  <a:cubicBezTo>
                    <a:pt x="715" y="393"/>
                    <a:pt x="774" y="1048"/>
                    <a:pt x="965" y="1536"/>
                  </a:cubicBezTo>
                  <a:cubicBezTo>
                    <a:pt x="1370" y="2607"/>
                    <a:pt x="2084" y="3548"/>
                    <a:pt x="3322" y="4191"/>
                  </a:cubicBezTo>
                  <a:cubicBezTo>
                    <a:pt x="3584" y="4870"/>
                    <a:pt x="3846" y="5572"/>
                    <a:pt x="4084" y="6275"/>
                  </a:cubicBezTo>
                  <a:cubicBezTo>
                    <a:pt x="3441" y="5441"/>
                    <a:pt x="2560" y="4786"/>
                    <a:pt x="1584" y="4441"/>
                  </a:cubicBezTo>
                  <a:cubicBezTo>
                    <a:pt x="1399" y="4379"/>
                    <a:pt x="1195" y="4333"/>
                    <a:pt x="1001" y="4333"/>
                  </a:cubicBezTo>
                  <a:cubicBezTo>
                    <a:pt x="784" y="4333"/>
                    <a:pt x="580" y="4391"/>
                    <a:pt x="429" y="4548"/>
                  </a:cubicBezTo>
                  <a:cubicBezTo>
                    <a:pt x="227" y="4774"/>
                    <a:pt x="227" y="5132"/>
                    <a:pt x="358" y="5394"/>
                  </a:cubicBezTo>
                  <a:cubicBezTo>
                    <a:pt x="488" y="5667"/>
                    <a:pt x="727" y="5858"/>
                    <a:pt x="989" y="6036"/>
                  </a:cubicBezTo>
                  <a:cubicBezTo>
                    <a:pt x="1846" y="6644"/>
                    <a:pt x="2894" y="7013"/>
                    <a:pt x="4322" y="7049"/>
                  </a:cubicBezTo>
                  <a:cubicBezTo>
                    <a:pt x="4560" y="7822"/>
                    <a:pt x="4775" y="8596"/>
                    <a:pt x="4989" y="9370"/>
                  </a:cubicBezTo>
                  <a:cubicBezTo>
                    <a:pt x="4179" y="8251"/>
                    <a:pt x="2905" y="7477"/>
                    <a:pt x="1548" y="7299"/>
                  </a:cubicBezTo>
                  <a:cubicBezTo>
                    <a:pt x="1422" y="7281"/>
                    <a:pt x="1297" y="7270"/>
                    <a:pt x="1174" y="7270"/>
                  </a:cubicBezTo>
                  <a:cubicBezTo>
                    <a:pt x="960" y="7270"/>
                    <a:pt x="752" y="7303"/>
                    <a:pt x="548" y="7394"/>
                  </a:cubicBezTo>
                  <a:cubicBezTo>
                    <a:pt x="238" y="7537"/>
                    <a:pt x="0" y="7870"/>
                    <a:pt x="60" y="8192"/>
                  </a:cubicBezTo>
                  <a:cubicBezTo>
                    <a:pt x="119" y="8608"/>
                    <a:pt x="584" y="8834"/>
                    <a:pt x="989" y="8989"/>
                  </a:cubicBezTo>
                  <a:cubicBezTo>
                    <a:pt x="2203" y="9418"/>
                    <a:pt x="3489" y="9668"/>
                    <a:pt x="5120" y="9799"/>
                  </a:cubicBezTo>
                  <a:cubicBezTo>
                    <a:pt x="5394" y="10847"/>
                    <a:pt x="5608" y="11906"/>
                    <a:pt x="5822" y="12954"/>
                  </a:cubicBezTo>
                  <a:cubicBezTo>
                    <a:pt x="5477" y="12454"/>
                    <a:pt x="5108" y="11966"/>
                    <a:pt x="4644" y="11549"/>
                  </a:cubicBezTo>
                  <a:cubicBezTo>
                    <a:pt x="4037" y="10989"/>
                    <a:pt x="3275" y="10597"/>
                    <a:pt x="2453" y="10549"/>
                  </a:cubicBezTo>
                  <a:cubicBezTo>
                    <a:pt x="2403" y="10544"/>
                    <a:pt x="2353" y="10542"/>
                    <a:pt x="2303" y="10542"/>
                  </a:cubicBezTo>
                  <a:cubicBezTo>
                    <a:pt x="2089" y="10542"/>
                    <a:pt x="1872" y="10586"/>
                    <a:pt x="1679" y="10692"/>
                  </a:cubicBezTo>
                  <a:cubicBezTo>
                    <a:pt x="1441" y="10811"/>
                    <a:pt x="1262" y="11049"/>
                    <a:pt x="1250" y="11323"/>
                  </a:cubicBezTo>
                  <a:cubicBezTo>
                    <a:pt x="1239" y="11787"/>
                    <a:pt x="1703" y="12109"/>
                    <a:pt x="2096" y="12299"/>
                  </a:cubicBezTo>
                  <a:cubicBezTo>
                    <a:pt x="3310" y="12918"/>
                    <a:pt x="4584" y="13371"/>
                    <a:pt x="5894" y="13454"/>
                  </a:cubicBezTo>
                  <a:cubicBezTo>
                    <a:pt x="5953" y="13787"/>
                    <a:pt x="6013" y="14133"/>
                    <a:pt x="6061" y="14466"/>
                  </a:cubicBezTo>
                  <a:cubicBezTo>
                    <a:pt x="6227" y="15538"/>
                    <a:pt x="6346" y="16609"/>
                    <a:pt x="6430" y="17681"/>
                  </a:cubicBezTo>
                  <a:cubicBezTo>
                    <a:pt x="6436" y="17772"/>
                    <a:pt x="6516" y="17819"/>
                    <a:pt x="6591" y="17819"/>
                  </a:cubicBezTo>
                  <a:cubicBezTo>
                    <a:pt x="6664" y="17819"/>
                    <a:pt x="6733" y="17774"/>
                    <a:pt x="6727" y="17681"/>
                  </a:cubicBezTo>
                  <a:cubicBezTo>
                    <a:pt x="6561" y="15835"/>
                    <a:pt x="6311" y="13990"/>
                    <a:pt x="5942" y="12156"/>
                  </a:cubicBezTo>
                  <a:cubicBezTo>
                    <a:pt x="7156" y="11513"/>
                    <a:pt x="7989" y="10382"/>
                    <a:pt x="8466" y="9108"/>
                  </a:cubicBezTo>
                  <a:cubicBezTo>
                    <a:pt x="8573" y="8823"/>
                    <a:pt x="8644" y="8465"/>
                    <a:pt x="8454" y="8239"/>
                  </a:cubicBezTo>
                  <a:cubicBezTo>
                    <a:pt x="8360" y="8137"/>
                    <a:pt x="8204" y="8083"/>
                    <a:pt x="8041" y="8083"/>
                  </a:cubicBezTo>
                  <a:cubicBezTo>
                    <a:pt x="7976" y="8083"/>
                    <a:pt x="7910" y="8091"/>
                    <a:pt x="7847" y="8108"/>
                  </a:cubicBezTo>
                  <a:cubicBezTo>
                    <a:pt x="7620" y="8168"/>
                    <a:pt x="7442" y="8311"/>
                    <a:pt x="7275" y="8465"/>
                  </a:cubicBezTo>
                  <a:cubicBezTo>
                    <a:pt x="6418" y="9251"/>
                    <a:pt x="5894" y="10382"/>
                    <a:pt x="5822" y="11549"/>
                  </a:cubicBezTo>
                  <a:cubicBezTo>
                    <a:pt x="5632" y="10632"/>
                    <a:pt x="5406" y="9739"/>
                    <a:pt x="5168" y="8846"/>
                  </a:cubicBezTo>
                  <a:cubicBezTo>
                    <a:pt x="6644" y="8346"/>
                    <a:pt x="7454" y="6894"/>
                    <a:pt x="7716" y="5334"/>
                  </a:cubicBezTo>
                  <a:cubicBezTo>
                    <a:pt x="7775" y="4953"/>
                    <a:pt x="7739" y="4441"/>
                    <a:pt x="7370" y="4274"/>
                  </a:cubicBezTo>
                  <a:cubicBezTo>
                    <a:pt x="7304" y="4248"/>
                    <a:pt x="7235" y="4236"/>
                    <a:pt x="7165" y="4236"/>
                  </a:cubicBezTo>
                  <a:cubicBezTo>
                    <a:pt x="6984" y="4236"/>
                    <a:pt x="6798" y="4314"/>
                    <a:pt x="6644" y="4417"/>
                  </a:cubicBezTo>
                  <a:cubicBezTo>
                    <a:pt x="5942" y="4846"/>
                    <a:pt x="5489" y="5620"/>
                    <a:pt x="5287" y="6406"/>
                  </a:cubicBezTo>
                  <a:cubicBezTo>
                    <a:pt x="5108" y="7120"/>
                    <a:pt x="5096" y="7846"/>
                    <a:pt x="5096" y="8596"/>
                  </a:cubicBezTo>
                  <a:cubicBezTo>
                    <a:pt x="4894" y="7894"/>
                    <a:pt x="4691" y="7215"/>
                    <a:pt x="4465" y="6525"/>
                  </a:cubicBezTo>
                  <a:cubicBezTo>
                    <a:pt x="4203" y="5703"/>
                    <a:pt x="3906" y="4893"/>
                    <a:pt x="3584" y="4084"/>
                  </a:cubicBezTo>
                  <a:cubicBezTo>
                    <a:pt x="3822" y="2810"/>
                    <a:pt x="3429" y="1417"/>
                    <a:pt x="2513" y="500"/>
                  </a:cubicBezTo>
                  <a:cubicBezTo>
                    <a:pt x="2252" y="231"/>
                    <a:pt x="1879" y="1"/>
                    <a:pt x="1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6" name="Google Shape;916;p66"/>
          <p:cNvGrpSpPr/>
          <p:nvPr/>
        </p:nvGrpSpPr>
        <p:grpSpPr>
          <a:xfrm flipH="1">
            <a:off x="7906857" y="3697282"/>
            <a:ext cx="2360181" cy="1446460"/>
            <a:chOff x="7020722" y="3595000"/>
            <a:chExt cx="2002699" cy="1227270"/>
          </a:xfrm>
        </p:grpSpPr>
        <p:sp>
          <p:nvSpPr>
            <p:cNvPr id="917" name="Google Shape;917;p66"/>
            <p:cNvSpPr/>
            <p:nvPr/>
          </p:nvSpPr>
          <p:spPr>
            <a:xfrm>
              <a:off x="7020722" y="3595000"/>
              <a:ext cx="2002699" cy="1227270"/>
            </a:xfrm>
            <a:custGeom>
              <a:rect b="b" l="l" r="r" t="t"/>
              <a:pathLst>
                <a:path extrusionOk="0" h="19132" w="31219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66"/>
            <p:cNvSpPr/>
            <p:nvPr/>
          </p:nvSpPr>
          <p:spPr>
            <a:xfrm>
              <a:off x="8074835" y="3846971"/>
              <a:ext cx="560414" cy="974978"/>
            </a:xfrm>
            <a:custGeom>
              <a:rect b="b" l="l" r="r" t="t"/>
              <a:pathLst>
                <a:path extrusionOk="0" h="15199" w="8736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66"/>
            <p:cNvSpPr/>
            <p:nvPr/>
          </p:nvSpPr>
          <p:spPr>
            <a:xfrm>
              <a:off x="7233251" y="4046791"/>
              <a:ext cx="502230" cy="774068"/>
            </a:xfrm>
            <a:custGeom>
              <a:rect b="b" l="l" r="r" t="t"/>
              <a:pathLst>
                <a:path extrusionOk="0" h="12067" w="7829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" name="Google Shape;920;p66"/>
          <p:cNvGrpSpPr/>
          <p:nvPr/>
        </p:nvGrpSpPr>
        <p:grpSpPr>
          <a:xfrm>
            <a:off x="536027" y="3844925"/>
            <a:ext cx="354724" cy="354724"/>
            <a:chOff x="292035" y="246950"/>
            <a:chExt cx="461700" cy="461700"/>
          </a:xfrm>
        </p:grpSpPr>
        <p:sp>
          <p:nvSpPr>
            <p:cNvPr id="921" name="Google Shape;921;p66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66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6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6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IG_NUMBER_1"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7"/>
          <p:cNvSpPr txBox="1"/>
          <p:nvPr>
            <p:ph hasCustomPrompt="1" type="title"/>
          </p:nvPr>
        </p:nvSpPr>
        <p:spPr>
          <a:xfrm>
            <a:off x="4975188" y="2864525"/>
            <a:ext cx="2474700" cy="4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927" name="Google Shape;927;p67"/>
          <p:cNvSpPr txBox="1"/>
          <p:nvPr>
            <p:ph idx="1" type="subTitle"/>
          </p:nvPr>
        </p:nvSpPr>
        <p:spPr>
          <a:xfrm>
            <a:off x="4977085" y="3236525"/>
            <a:ext cx="24708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28" name="Google Shape;928;p67"/>
          <p:cNvSpPr txBox="1"/>
          <p:nvPr>
            <p:ph hasCustomPrompt="1" idx="2" type="title"/>
          </p:nvPr>
        </p:nvSpPr>
        <p:spPr>
          <a:xfrm>
            <a:off x="3332700" y="1213175"/>
            <a:ext cx="2478600" cy="4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929" name="Google Shape;929;p67"/>
          <p:cNvSpPr txBox="1"/>
          <p:nvPr>
            <p:ph idx="3" type="subTitle"/>
          </p:nvPr>
        </p:nvSpPr>
        <p:spPr>
          <a:xfrm>
            <a:off x="3335475" y="1585175"/>
            <a:ext cx="2474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0" name="Google Shape;930;p67"/>
          <p:cNvSpPr txBox="1"/>
          <p:nvPr>
            <p:ph hasCustomPrompt="1" idx="4" type="title"/>
          </p:nvPr>
        </p:nvSpPr>
        <p:spPr>
          <a:xfrm>
            <a:off x="1690238" y="2864525"/>
            <a:ext cx="2470800" cy="4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931" name="Google Shape;931;p67"/>
          <p:cNvSpPr txBox="1"/>
          <p:nvPr>
            <p:ph idx="5" type="subTitle"/>
          </p:nvPr>
        </p:nvSpPr>
        <p:spPr>
          <a:xfrm>
            <a:off x="1692134" y="3236525"/>
            <a:ext cx="24669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2" name="Google Shape;932;p67"/>
          <p:cNvSpPr/>
          <p:nvPr/>
        </p:nvSpPr>
        <p:spPr>
          <a:xfrm>
            <a:off x="50" y="4381500"/>
            <a:ext cx="9144142" cy="754358"/>
          </a:xfrm>
          <a:custGeom>
            <a:rect b="b" l="l" r="r" t="t"/>
            <a:pathLst>
              <a:path extrusionOk="0" h="21272" w="131613">
                <a:moveTo>
                  <a:pt x="37604" y="1"/>
                </a:moveTo>
                <a:cubicBezTo>
                  <a:pt x="25066" y="1"/>
                  <a:pt x="12521" y="624"/>
                  <a:pt x="0" y="1543"/>
                </a:cubicBezTo>
                <a:lnTo>
                  <a:pt x="0" y="21272"/>
                </a:lnTo>
                <a:lnTo>
                  <a:pt x="131612" y="21272"/>
                </a:lnTo>
                <a:lnTo>
                  <a:pt x="131612" y="6770"/>
                </a:lnTo>
                <a:cubicBezTo>
                  <a:pt x="131189" y="6773"/>
                  <a:pt x="130767" y="6774"/>
                  <a:pt x="130344" y="6774"/>
                </a:cubicBezTo>
                <a:cubicBezTo>
                  <a:pt x="106838" y="6774"/>
                  <a:pt x="83074" y="2288"/>
                  <a:pt x="59460" y="698"/>
                </a:cubicBezTo>
                <a:cubicBezTo>
                  <a:pt x="52181" y="212"/>
                  <a:pt x="44894" y="1"/>
                  <a:pt x="3760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67"/>
          <p:cNvSpPr/>
          <p:nvPr/>
        </p:nvSpPr>
        <p:spPr>
          <a:xfrm flipH="1">
            <a:off x="7257753" y="-1"/>
            <a:ext cx="1880391" cy="1123315"/>
          </a:xfrm>
          <a:custGeom>
            <a:rect b="b" l="l" r="r" t="t"/>
            <a:pathLst>
              <a:path extrusionOk="0" h="21694" w="36315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67"/>
          <p:cNvSpPr/>
          <p:nvPr/>
        </p:nvSpPr>
        <p:spPr>
          <a:xfrm>
            <a:off x="3" y="-1"/>
            <a:ext cx="1880391" cy="1123315"/>
          </a:xfrm>
          <a:custGeom>
            <a:rect b="b" l="l" r="r" t="t"/>
            <a:pathLst>
              <a:path extrusionOk="0" h="21694" w="36315">
                <a:moveTo>
                  <a:pt x="0" y="1"/>
                </a:moveTo>
                <a:lnTo>
                  <a:pt x="0" y="21694"/>
                </a:lnTo>
                <a:cubicBezTo>
                  <a:pt x="1548" y="21682"/>
                  <a:pt x="3096" y="21504"/>
                  <a:pt x="4620" y="21182"/>
                </a:cubicBezTo>
                <a:cubicBezTo>
                  <a:pt x="5406" y="21015"/>
                  <a:pt x="6203" y="20789"/>
                  <a:pt x="6858" y="20325"/>
                </a:cubicBezTo>
                <a:cubicBezTo>
                  <a:pt x="8192" y="19396"/>
                  <a:pt x="8692" y="17634"/>
                  <a:pt x="9918" y="16574"/>
                </a:cubicBezTo>
                <a:cubicBezTo>
                  <a:pt x="11549" y="15181"/>
                  <a:pt x="13942" y="15336"/>
                  <a:pt x="16085" y="15098"/>
                </a:cubicBezTo>
                <a:cubicBezTo>
                  <a:pt x="19241" y="14741"/>
                  <a:pt x="22253" y="13276"/>
                  <a:pt x="24479" y="11026"/>
                </a:cubicBezTo>
                <a:cubicBezTo>
                  <a:pt x="26742" y="8716"/>
                  <a:pt x="28170" y="5704"/>
                  <a:pt x="30492" y="3454"/>
                </a:cubicBezTo>
                <a:cubicBezTo>
                  <a:pt x="32147" y="1846"/>
                  <a:pt x="34147" y="739"/>
                  <a:pt x="3631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67"/>
          <p:cNvSpPr/>
          <p:nvPr/>
        </p:nvSpPr>
        <p:spPr>
          <a:xfrm rot="1063409">
            <a:off x="2552842" y="4210184"/>
            <a:ext cx="527190" cy="1186038"/>
          </a:xfrm>
          <a:custGeom>
            <a:rect b="b" l="l" r="r" t="t"/>
            <a:pathLst>
              <a:path extrusionOk="0" h="25449" w="11312">
                <a:moveTo>
                  <a:pt x="10726" y="0"/>
                </a:moveTo>
                <a:cubicBezTo>
                  <a:pt x="10611" y="0"/>
                  <a:pt x="10491" y="25"/>
                  <a:pt x="10383" y="65"/>
                </a:cubicBezTo>
                <a:cubicBezTo>
                  <a:pt x="9633" y="279"/>
                  <a:pt x="8990" y="803"/>
                  <a:pt x="8549" y="1434"/>
                </a:cubicBezTo>
                <a:cubicBezTo>
                  <a:pt x="8156" y="1946"/>
                  <a:pt x="7906" y="2565"/>
                  <a:pt x="7716" y="3184"/>
                </a:cubicBezTo>
                <a:cubicBezTo>
                  <a:pt x="7418" y="3613"/>
                  <a:pt x="7132" y="4065"/>
                  <a:pt x="6858" y="4506"/>
                </a:cubicBezTo>
                <a:cubicBezTo>
                  <a:pt x="7013" y="3732"/>
                  <a:pt x="7061" y="2934"/>
                  <a:pt x="6751" y="2220"/>
                </a:cubicBezTo>
                <a:cubicBezTo>
                  <a:pt x="6668" y="2053"/>
                  <a:pt x="6585" y="1886"/>
                  <a:pt x="6454" y="1767"/>
                </a:cubicBezTo>
                <a:cubicBezTo>
                  <a:pt x="6349" y="1680"/>
                  <a:pt x="6219" y="1625"/>
                  <a:pt x="6087" y="1625"/>
                </a:cubicBezTo>
                <a:cubicBezTo>
                  <a:pt x="6038" y="1625"/>
                  <a:pt x="5989" y="1632"/>
                  <a:pt x="5942" y="1648"/>
                </a:cubicBezTo>
                <a:cubicBezTo>
                  <a:pt x="5680" y="1731"/>
                  <a:pt x="5572" y="2041"/>
                  <a:pt x="5513" y="2303"/>
                </a:cubicBezTo>
                <a:cubicBezTo>
                  <a:pt x="5334" y="3196"/>
                  <a:pt x="5513" y="4136"/>
                  <a:pt x="6573" y="5006"/>
                </a:cubicBezTo>
                <a:cubicBezTo>
                  <a:pt x="6227" y="5601"/>
                  <a:pt x="5918" y="6196"/>
                  <a:pt x="5596" y="6803"/>
                </a:cubicBezTo>
                <a:cubicBezTo>
                  <a:pt x="5739" y="5970"/>
                  <a:pt x="5561" y="5089"/>
                  <a:pt x="5108" y="4386"/>
                </a:cubicBezTo>
                <a:cubicBezTo>
                  <a:pt x="5001" y="4244"/>
                  <a:pt x="4906" y="4089"/>
                  <a:pt x="4739" y="3994"/>
                </a:cubicBezTo>
                <a:cubicBezTo>
                  <a:pt x="4643" y="3927"/>
                  <a:pt x="4528" y="3888"/>
                  <a:pt x="4415" y="3888"/>
                </a:cubicBezTo>
                <a:cubicBezTo>
                  <a:pt x="4347" y="3888"/>
                  <a:pt x="4278" y="3902"/>
                  <a:pt x="4215" y="3934"/>
                </a:cubicBezTo>
                <a:cubicBezTo>
                  <a:pt x="3953" y="4053"/>
                  <a:pt x="3858" y="4386"/>
                  <a:pt x="3858" y="4684"/>
                </a:cubicBezTo>
                <a:cubicBezTo>
                  <a:pt x="3846" y="5637"/>
                  <a:pt x="4263" y="6589"/>
                  <a:pt x="5346" y="7339"/>
                </a:cubicBezTo>
                <a:cubicBezTo>
                  <a:pt x="5061" y="7946"/>
                  <a:pt x="4787" y="8554"/>
                  <a:pt x="4525" y="9185"/>
                </a:cubicBezTo>
                <a:cubicBezTo>
                  <a:pt x="4560" y="8732"/>
                  <a:pt x="4560" y="8280"/>
                  <a:pt x="4453" y="7839"/>
                </a:cubicBezTo>
                <a:cubicBezTo>
                  <a:pt x="4310" y="7149"/>
                  <a:pt x="3918" y="6458"/>
                  <a:pt x="3310" y="6101"/>
                </a:cubicBezTo>
                <a:cubicBezTo>
                  <a:pt x="3192" y="6042"/>
                  <a:pt x="3063" y="5983"/>
                  <a:pt x="2938" y="5983"/>
                </a:cubicBezTo>
                <a:cubicBezTo>
                  <a:pt x="2886" y="5983"/>
                  <a:pt x="2835" y="5993"/>
                  <a:pt x="2786" y="6018"/>
                </a:cubicBezTo>
                <a:cubicBezTo>
                  <a:pt x="2596" y="6101"/>
                  <a:pt x="2536" y="6375"/>
                  <a:pt x="2524" y="6577"/>
                </a:cubicBezTo>
                <a:cubicBezTo>
                  <a:pt x="2465" y="7780"/>
                  <a:pt x="3001" y="8994"/>
                  <a:pt x="4263" y="9851"/>
                </a:cubicBezTo>
                <a:cubicBezTo>
                  <a:pt x="4084" y="10304"/>
                  <a:pt x="3918" y="10756"/>
                  <a:pt x="3775" y="11221"/>
                </a:cubicBezTo>
                <a:cubicBezTo>
                  <a:pt x="3679" y="11471"/>
                  <a:pt x="3608" y="11733"/>
                  <a:pt x="3513" y="11983"/>
                </a:cubicBezTo>
                <a:cubicBezTo>
                  <a:pt x="3429" y="10875"/>
                  <a:pt x="2775" y="9840"/>
                  <a:pt x="1810" y="9304"/>
                </a:cubicBezTo>
                <a:cubicBezTo>
                  <a:pt x="1617" y="9202"/>
                  <a:pt x="1415" y="9118"/>
                  <a:pt x="1211" y="9118"/>
                </a:cubicBezTo>
                <a:cubicBezTo>
                  <a:pt x="1177" y="9118"/>
                  <a:pt x="1142" y="9120"/>
                  <a:pt x="1108" y="9125"/>
                </a:cubicBezTo>
                <a:cubicBezTo>
                  <a:pt x="774" y="9173"/>
                  <a:pt x="512" y="9470"/>
                  <a:pt x="453" y="9780"/>
                </a:cubicBezTo>
                <a:cubicBezTo>
                  <a:pt x="381" y="10101"/>
                  <a:pt x="477" y="10447"/>
                  <a:pt x="655" y="10721"/>
                </a:cubicBezTo>
                <a:cubicBezTo>
                  <a:pt x="834" y="10994"/>
                  <a:pt x="1108" y="11209"/>
                  <a:pt x="1370" y="11399"/>
                </a:cubicBezTo>
                <a:cubicBezTo>
                  <a:pt x="1846" y="11745"/>
                  <a:pt x="2370" y="12006"/>
                  <a:pt x="3394" y="12340"/>
                </a:cubicBezTo>
                <a:cubicBezTo>
                  <a:pt x="3144" y="13126"/>
                  <a:pt x="2917" y="13935"/>
                  <a:pt x="2715" y="14733"/>
                </a:cubicBezTo>
                <a:cubicBezTo>
                  <a:pt x="2644" y="13995"/>
                  <a:pt x="2263" y="13257"/>
                  <a:pt x="1703" y="12768"/>
                </a:cubicBezTo>
                <a:cubicBezTo>
                  <a:pt x="1512" y="12602"/>
                  <a:pt x="1298" y="12459"/>
                  <a:pt x="1060" y="12399"/>
                </a:cubicBezTo>
                <a:cubicBezTo>
                  <a:pt x="982" y="12380"/>
                  <a:pt x="899" y="12369"/>
                  <a:pt x="816" y="12369"/>
                </a:cubicBezTo>
                <a:cubicBezTo>
                  <a:pt x="645" y="12369"/>
                  <a:pt x="474" y="12414"/>
                  <a:pt x="346" y="12518"/>
                </a:cubicBezTo>
                <a:cubicBezTo>
                  <a:pt x="84" y="12721"/>
                  <a:pt x="0" y="13102"/>
                  <a:pt x="84" y="13423"/>
                </a:cubicBezTo>
                <a:cubicBezTo>
                  <a:pt x="155" y="13757"/>
                  <a:pt x="346" y="14019"/>
                  <a:pt x="572" y="14269"/>
                </a:cubicBezTo>
                <a:cubicBezTo>
                  <a:pt x="1003" y="14776"/>
                  <a:pt x="1503" y="15224"/>
                  <a:pt x="2337" y="15224"/>
                </a:cubicBezTo>
                <a:cubicBezTo>
                  <a:pt x="2424" y="15224"/>
                  <a:pt x="2514" y="15219"/>
                  <a:pt x="2608" y="15209"/>
                </a:cubicBezTo>
                <a:lnTo>
                  <a:pt x="2608" y="15209"/>
                </a:lnTo>
                <a:cubicBezTo>
                  <a:pt x="2203" y="16852"/>
                  <a:pt x="1882" y="18495"/>
                  <a:pt x="1608" y="20150"/>
                </a:cubicBezTo>
                <a:cubicBezTo>
                  <a:pt x="1334" y="21877"/>
                  <a:pt x="1120" y="23615"/>
                  <a:pt x="941" y="25341"/>
                </a:cubicBezTo>
                <a:cubicBezTo>
                  <a:pt x="934" y="25408"/>
                  <a:pt x="991" y="25448"/>
                  <a:pt x="1044" y="25448"/>
                </a:cubicBezTo>
                <a:cubicBezTo>
                  <a:pt x="1086" y="25448"/>
                  <a:pt x="1126" y="25423"/>
                  <a:pt x="1131" y="25365"/>
                </a:cubicBezTo>
                <a:cubicBezTo>
                  <a:pt x="1453" y="22305"/>
                  <a:pt x="1882" y="19257"/>
                  <a:pt x="2548" y="16269"/>
                </a:cubicBezTo>
                <a:cubicBezTo>
                  <a:pt x="2715" y="15507"/>
                  <a:pt x="2905" y="14769"/>
                  <a:pt x="3120" y="14019"/>
                </a:cubicBezTo>
                <a:cubicBezTo>
                  <a:pt x="3168" y="14020"/>
                  <a:pt x="3216" y="14021"/>
                  <a:pt x="3264" y="14021"/>
                </a:cubicBezTo>
                <a:cubicBezTo>
                  <a:pt x="4641" y="14021"/>
                  <a:pt x="5960" y="13364"/>
                  <a:pt x="6846" y="12340"/>
                </a:cubicBezTo>
                <a:cubicBezTo>
                  <a:pt x="7025" y="12149"/>
                  <a:pt x="7192" y="11876"/>
                  <a:pt x="7108" y="11625"/>
                </a:cubicBezTo>
                <a:cubicBezTo>
                  <a:pt x="7049" y="11459"/>
                  <a:pt x="6870" y="11352"/>
                  <a:pt x="6692" y="11328"/>
                </a:cubicBezTo>
                <a:cubicBezTo>
                  <a:pt x="6648" y="11319"/>
                  <a:pt x="6604" y="11315"/>
                  <a:pt x="6561" y="11315"/>
                </a:cubicBezTo>
                <a:cubicBezTo>
                  <a:pt x="6426" y="11315"/>
                  <a:pt x="6291" y="11351"/>
                  <a:pt x="6156" y="11387"/>
                </a:cubicBezTo>
                <a:cubicBezTo>
                  <a:pt x="4846" y="11745"/>
                  <a:pt x="3715" y="12697"/>
                  <a:pt x="3132" y="13935"/>
                </a:cubicBezTo>
                <a:cubicBezTo>
                  <a:pt x="3382" y="12995"/>
                  <a:pt x="3667" y="12066"/>
                  <a:pt x="3989" y="11161"/>
                </a:cubicBezTo>
                <a:cubicBezTo>
                  <a:pt x="4153" y="11173"/>
                  <a:pt x="4316" y="11179"/>
                  <a:pt x="4478" y="11179"/>
                </a:cubicBezTo>
                <a:cubicBezTo>
                  <a:pt x="5642" y="11179"/>
                  <a:pt x="6739" y="10880"/>
                  <a:pt x="7680" y="10316"/>
                </a:cubicBezTo>
                <a:cubicBezTo>
                  <a:pt x="7835" y="10221"/>
                  <a:pt x="7978" y="10125"/>
                  <a:pt x="8073" y="9971"/>
                </a:cubicBezTo>
                <a:cubicBezTo>
                  <a:pt x="8156" y="9828"/>
                  <a:pt x="8192" y="9613"/>
                  <a:pt x="8073" y="9482"/>
                </a:cubicBezTo>
                <a:cubicBezTo>
                  <a:pt x="7966" y="9351"/>
                  <a:pt x="7775" y="9316"/>
                  <a:pt x="7597" y="9316"/>
                </a:cubicBezTo>
                <a:cubicBezTo>
                  <a:pt x="7545" y="9314"/>
                  <a:pt x="7494" y="9313"/>
                  <a:pt x="7443" y="9313"/>
                </a:cubicBezTo>
                <a:cubicBezTo>
                  <a:pt x="6196" y="9313"/>
                  <a:pt x="4955" y="9865"/>
                  <a:pt x="4132" y="10780"/>
                </a:cubicBezTo>
                <a:cubicBezTo>
                  <a:pt x="4382" y="10066"/>
                  <a:pt x="4668" y="9363"/>
                  <a:pt x="4941" y="8673"/>
                </a:cubicBezTo>
                <a:cubicBezTo>
                  <a:pt x="5419" y="8820"/>
                  <a:pt x="5901" y="8887"/>
                  <a:pt x="6380" y="8887"/>
                </a:cubicBezTo>
                <a:cubicBezTo>
                  <a:pt x="7213" y="8887"/>
                  <a:pt x="8035" y="8684"/>
                  <a:pt x="8799" y="8351"/>
                </a:cubicBezTo>
                <a:cubicBezTo>
                  <a:pt x="8990" y="8280"/>
                  <a:pt x="9192" y="8173"/>
                  <a:pt x="9323" y="8018"/>
                </a:cubicBezTo>
                <a:cubicBezTo>
                  <a:pt x="9454" y="7863"/>
                  <a:pt x="9525" y="7637"/>
                  <a:pt x="9442" y="7446"/>
                </a:cubicBezTo>
                <a:cubicBezTo>
                  <a:pt x="9323" y="7208"/>
                  <a:pt x="9013" y="7125"/>
                  <a:pt x="8740" y="7113"/>
                </a:cubicBezTo>
                <a:cubicBezTo>
                  <a:pt x="8665" y="7110"/>
                  <a:pt x="8591" y="7108"/>
                  <a:pt x="8517" y="7108"/>
                </a:cubicBezTo>
                <a:cubicBezTo>
                  <a:pt x="7234" y="7108"/>
                  <a:pt x="5959" y="7592"/>
                  <a:pt x="5025" y="8470"/>
                </a:cubicBezTo>
                <a:lnTo>
                  <a:pt x="5418" y="7577"/>
                </a:lnTo>
                <a:cubicBezTo>
                  <a:pt x="5584" y="7232"/>
                  <a:pt x="5751" y="6911"/>
                  <a:pt x="5918" y="6565"/>
                </a:cubicBezTo>
                <a:cubicBezTo>
                  <a:pt x="7418" y="6553"/>
                  <a:pt x="8656" y="6565"/>
                  <a:pt x="9811" y="6161"/>
                </a:cubicBezTo>
                <a:cubicBezTo>
                  <a:pt x="10097" y="6053"/>
                  <a:pt x="10418" y="5863"/>
                  <a:pt x="10395" y="5565"/>
                </a:cubicBezTo>
                <a:cubicBezTo>
                  <a:pt x="10359" y="5268"/>
                  <a:pt x="10002" y="5125"/>
                  <a:pt x="9704" y="5077"/>
                </a:cubicBezTo>
                <a:cubicBezTo>
                  <a:pt x="9532" y="5055"/>
                  <a:pt x="9359" y="5044"/>
                  <a:pt x="9186" y="5044"/>
                </a:cubicBezTo>
                <a:cubicBezTo>
                  <a:pt x="7956" y="5044"/>
                  <a:pt x="6723" y="5590"/>
                  <a:pt x="5930" y="6530"/>
                </a:cubicBezTo>
                <a:cubicBezTo>
                  <a:pt x="6287" y="5839"/>
                  <a:pt x="6668" y="5137"/>
                  <a:pt x="7085" y="4470"/>
                </a:cubicBezTo>
                <a:cubicBezTo>
                  <a:pt x="7575" y="4657"/>
                  <a:pt x="8071" y="4732"/>
                  <a:pt x="8566" y="4732"/>
                </a:cubicBezTo>
                <a:cubicBezTo>
                  <a:pt x="9080" y="4732"/>
                  <a:pt x="9593" y="4651"/>
                  <a:pt x="10097" y="4529"/>
                </a:cubicBezTo>
                <a:cubicBezTo>
                  <a:pt x="10287" y="4482"/>
                  <a:pt x="10502" y="4422"/>
                  <a:pt x="10656" y="4303"/>
                </a:cubicBezTo>
                <a:cubicBezTo>
                  <a:pt x="10823" y="4184"/>
                  <a:pt x="10954" y="3994"/>
                  <a:pt x="10954" y="3791"/>
                </a:cubicBezTo>
                <a:cubicBezTo>
                  <a:pt x="10978" y="3577"/>
                  <a:pt x="10811" y="3374"/>
                  <a:pt x="10621" y="3291"/>
                </a:cubicBezTo>
                <a:cubicBezTo>
                  <a:pt x="10450" y="3211"/>
                  <a:pt x="10270" y="3181"/>
                  <a:pt x="10082" y="3181"/>
                </a:cubicBezTo>
                <a:cubicBezTo>
                  <a:pt x="10047" y="3181"/>
                  <a:pt x="10013" y="3182"/>
                  <a:pt x="9978" y="3184"/>
                </a:cubicBezTo>
                <a:cubicBezTo>
                  <a:pt x="8966" y="3196"/>
                  <a:pt x="7966" y="3601"/>
                  <a:pt x="7227" y="4303"/>
                </a:cubicBezTo>
                <a:cubicBezTo>
                  <a:pt x="7406" y="4005"/>
                  <a:pt x="7597" y="3720"/>
                  <a:pt x="7787" y="3422"/>
                </a:cubicBezTo>
                <a:cubicBezTo>
                  <a:pt x="9013" y="2696"/>
                  <a:pt x="10109" y="1993"/>
                  <a:pt x="10930" y="1029"/>
                </a:cubicBezTo>
                <a:cubicBezTo>
                  <a:pt x="11133" y="791"/>
                  <a:pt x="11311" y="434"/>
                  <a:pt x="11133" y="184"/>
                </a:cubicBezTo>
                <a:cubicBezTo>
                  <a:pt x="11042" y="51"/>
                  <a:pt x="10889" y="0"/>
                  <a:pt x="107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6" name="Google Shape;936;p67"/>
          <p:cNvGrpSpPr/>
          <p:nvPr/>
        </p:nvGrpSpPr>
        <p:grpSpPr>
          <a:xfrm>
            <a:off x="1761938" y="4604053"/>
            <a:ext cx="880186" cy="539385"/>
            <a:chOff x="7020722" y="3595000"/>
            <a:chExt cx="2002699" cy="1227270"/>
          </a:xfrm>
        </p:grpSpPr>
        <p:sp>
          <p:nvSpPr>
            <p:cNvPr id="937" name="Google Shape;937;p67"/>
            <p:cNvSpPr/>
            <p:nvPr/>
          </p:nvSpPr>
          <p:spPr>
            <a:xfrm>
              <a:off x="7020722" y="3595000"/>
              <a:ext cx="2002699" cy="1227270"/>
            </a:xfrm>
            <a:custGeom>
              <a:rect b="b" l="l" r="r" t="t"/>
              <a:pathLst>
                <a:path extrusionOk="0" h="19132" w="31219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67"/>
            <p:cNvSpPr/>
            <p:nvPr/>
          </p:nvSpPr>
          <p:spPr>
            <a:xfrm>
              <a:off x="8074835" y="3846971"/>
              <a:ext cx="560414" cy="974978"/>
            </a:xfrm>
            <a:custGeom>
              <a:rect b="b" l="l" r="r" t="t"/>
              <a:pathLst>
                <a:path extrusionOk="0" h="15199" w="8736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67"/>
            <p:cNvSpPr/>
            <p:nvPr/>
          </p:nvSpPr>
          <p:spPr>
            <a:xfrm>
              <a:off x="7233251" y="4046791"/>
              <a:ext cx="502230" cy="774068"/>
            </a:xfrm>
            <a:custGeom>
              <a:rect b="b" l="l" r="r" t="t"/>
              <a:pathLst>
                <a:path extrusionOk="0" h="12067" w="7829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Google Shape;940;p67"/>
          <p:cNvGrpSpPr/>
          <p:nvPr/>
        </p:nvGrpSpPr>
        <p:grpSpPr>
          <a:xfrm>
            <a:off x="1464263" y="4670782"/>
            <a:ext cx="297697" cy="613621"/>
            <a:chOff x="6833589" y="268447"/>
            <a:chExt cx="554577" cy="1143108"/>
          </a:xfrm>
        </p:grpSpPr>
        <p:sp>
          <p:nvSpPr>
            <p:cNvPr id="941" name="Google Shape;941;p67"/>
            <p:cNvSpPr/>
            <p:nvPr/>
          </p:nvSpPr>
          <p:spPr>
            <a:xfrm>
              <a:off x="7095577" y="331953"/>
              <a:ext cx="114636" cy="342868"/>
            </a:xfrm>
            <a:custGeom>
              <a:rect b="b" l="l" r="r" t="t"/>
              <a:pathLst>
                <a:path extrusionOk="0" h="5345" w="1787">
                  <a:moveTo>
                    <a:pt x="881" y="0"/>
                  </a:moveTo>
                  <a:cubicBezTo>
                    <a:pt x="849" y="0"/>
                    <a:pt x="818" y="3"/>
                    <a:pt x="786" y="10"/>
                  </a:cubicBezTo>
                  <a:cubicBezTo>
                    <a:pt x="488" y="93"/>
                    <a:pt x="357" y="451"/>
                    <a:pt x="298" y="760"/>
                  </a:cubicBezTo>
                  <a:cubicBezTo>
                    <a:pt x="0" y="2260"/>
                    <a:pt x="24" y="3844"/>
                    <a:pt x="381" y="5344"/>
                  </a:cubicBezTo>
                  <a:cubicBezTo>
                    <a:pt x="1429" y="4261"/>
                    <a:pt x="1786" y="2558"/>
                    <a:pt x="1584" y="939"/>
                  </a:cubicBezTo>
                  <a:cubicBezTo>
                    <a:pt x="1560" y="713"/>
                    <a:pt x="1512" y="474"/>
                    <a:pt x="1381" y="284"/>
                  </a:cubicBezTo>
                  <a:cubicBezTo>
                    <a:pt x="1269" y="120"/>
                    <a:pt x="1077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7"/>
            <p:cNvSpPr/>
            <p:nvPr/>
          </p:nvSpPr>
          <p:spPr>
            <a:xfrm>
              <a:off x="6833589" y="268447"/>
              <a:ext cx="554577" cy="1143108"/>
            </a:xfrm>
            <a:custGeom>
              <a:rect b="b" l="l" r="r" t="t"/>
              <a:pathLst>
                <a:path extrusionOk="0" h="17820" w="8645">
                  <a:moveTo>
                    <a:pt x="1525" y="1"/>
                  </a:moveTo>
                  <a:cubicBezTo>
                    <a:pt x="1393" y="1"/>
                    <a:pt x="1263" y="33"/>
                    <a:pt x="1143" y="107"/>
                  </a:cubicBezTo>
                  <a:cubicBezTo>
                    <a:pt x="715" y="393"/>
                    <a:pt x="774" y="1048"/>
                    <a:pt x="965" y="1536"/>
                  </a:cubicBezTo>
                  <a:cubicBezTo>
                    <a:pt x="1370" y="2607"/>
                    <a:pt x="2084" y="3548"/>
                    <a:pt x="3322" y="4191"/>
                  </a:cubicBezTo>
                  <a:cubicBezTo>
                    <a:pt x="3584" y="4870"/>
                    <a:pt x="3846" y="5572"/>
                    <a:pt x="4084" y="6275"/>
                  </a:cubicBezTo>
                  <a:cubicBezTo>
                    <a:pt x="3441" y="5441"/>
                    <a:pt x="2560" y="4786"/>
                    <a:pt x="1584" y="4441"/>
                  </a:cubicBezTo>
                  <a:cubicBezTo>
                    <a:pt x="1399" y="4379"/>
                    <a:pt x="1195" y="4333"/>
                    <a:pt x="1001" y="4333"/>
                  </a:cubicBezTo>
                  <a:cubicBezTo>
                    <a:pt x="784" y="4333"/>
                    <a:pt x="580" y="4391"/>
                    <a:pt x="429" y="4548"/>
                  </a:cubicBezTo>
                  <a:cubicBezTo>
                    <a:pt x="227" y="4774"/>
                    <a:pt x="227" y="5132"/>
                    <a:pt x="358" y="5394"/>
                  </a:cubicBezTo>
                  <a:cubicBezTo>
                    <a:pt x="488" y="5667"/>
                    <a:pt x="727" y="5858"/>
                    <a:pt x="989" y="6036"/>
                  </a:cubicBezTo>
                  <a:cubicBezTo>
                    <a:pt x="1846" y="6644"/>
                    <a:pt x="2894" y="7013"/>
                    <a:pt x="4322" y="7049"/>
                  </a:cubicBezTo>
                  <a:cubicBezTo>
                    <a:pt x="4560" y="7822"/>
                    <a:pt x="4775" y="8596"/>
                    <a:pt x="4989" y="9370"/>
                  </a:cubicBezTo>
                  <a:cubicBezTo>
                    <a:pt x="4179" y="8251"/>
                    <a:pt x="2905" y="7477"/>
                    <a:pt x="1548" y="7299"/>
                  </a:cubicBezTo>
                  <a:cubicBezTo>
                    <a:pt x="1422" y="7281"/>
                    <a:pt x="1297" y="7270"/>
                    <a:pt x="1174" y="7270"/>
                  </a:cubicBezTo>
                  <a:cubicBezTo>
                    <a:pt x="960" y="7270"/>
                    <a:pt x="752" y="7303"/>
                    <a:pt x="548" y="7394"/>
                  </a:cubicBezTo>
                  <a:cubicBezTo>
                    <a:pt x="238" y="7537"/>
                    <a:pt x="0" y="7870"/>
                    <a:pt x="60" y="8192"/>
                  </a:cubicBezTo>
                  <a:cubicBezTo>
                    <a:pt x="119" y="8608"/>
                    <a:pt x="584" y="8834"/>
                    <a:pt x="989" y="8989"/>
                  </a:cubicBezTo>
                  <a:cubicBezTo>
                    <a:pt x="2203" y="9418"/>
                    <a:pt x="3489" y="9668"/>
                    <a:pt x="5120" y="9799"/>
                  </a:cubicBezTo>
                  <a:cubicBezTo>
                    <a:pt x="5394" y="10847"/>
                    <a:pt x="5608" y="11906"/>
                    <a:pt x="5822" y="12954"/>
                  </a:cubicBezTo>
                  <a:cubicBezTo>
                    <a:pt x="5477" y="12454"/>
                    <a:pt x="5108" y="11966"/>
                    <a:pt x="4644" y="11549"/>
                  </a:cubicBezTo>
                  <a:cubicBezTo>
                    <a:pt x="4037" y="10989"/>
                    <a:pt x="3275" y="10597"/>
                    <a:pt x="2453" y="10549"/>
                  </a:cubicBezTo>
                  <a:cubicBezTo>
                    <a:pt x="2403" y="10544"/>
                    <a:pt x="2353" y="10542"/>
                    <a:pt x="2303" y="10542"/>
                  </a:cubicBezTo>
                  <a:cubicBezTo>
                    <a:pt x="2089" y="10542"/>
                    <a:pt x="1872" y="10586"/>
                    <a:pt x="1679" y="10692"/>
                  </a:cubicBezTo>
                  <a:cubicBezTo>
                    <a:pt x="1441" y="10811"/>
                    <a:pt x="1262" y="11049"/>
                    <a:pt x="1250" y="11323"/>
                  </a:cubicBezTo>
                  <a:cubicBezTo>
                    <a:pt x="1239" y="11787"/>
                    <a:pt x="1703" y="12109"/>
                    <a:pt x="2096" y="12299"/>
                  </a:cubicBezTo>
                  <a:cubicBezTo>
                    <a:pt x="3310" y="12918"/>
                    <a:pt x="4584" y="13371"/>
                    <a:pt x="5894" y="13454"/>
                  </a:cubicBezTo>
                  <a:cubicBezTo>
                    <a:pt x="5953" y="13787"/>
                    <a:pt x="6013" y="14133"/>
                    <a:pt x="6061" y="14466"/>
                  </a:cubicBezTo>
                  <a:cubicBezTo>
                    <a:pt x="6227" y="15538"/>
                    <a:pt x="6346" y="16609"/>
                    <a:pt x="6430" y="17681"/>
                  </a:cubicBezTo>
                  <a:cubicBezTo>
                    <a:pt x="6436" y="17772"/>
                    <a:pt x="6516" y="17819"/>
                    <a:pt x="6591" y="17819"/>
                  </a:cubicBezTo>
                  <a:cubicBezTo>
                    <a:pt x="6664" y="17819"/>
                    <a:pt x="6733" y="17774"/>
                    <a:pt x="6727" y="17681"/>
                  </a:cubicBezTo>
                  <a:cubicBezTo>
                    <a:pt x="6561" y="15835"/>
                    <a:pt x="6311" y="13990"/>
                    <a:pt x="5942" y="12156"/>
                  </a:cubicBezTo>
                  <a:cubicBezTo>
                    <a:pt x="7156" y="11513"/>
                    <a:pt x="7989" y="10382"/>
                    <a:pt x="8466" y="9108"/>
                  </a:cubicBezTo>
                  <a:cubicBezTo>
                    <a:pt x="8573" y="8823"/>
                    <a:pt x="8644" y="8465"/>
                    <a:pt x="8454" y="8239"/>
                  </a:cubicBezTo>
                  <a:cubicBezTo>
                    <a:pt x="8360" y="8137"/>
                    <a:pt x="8204" y="8083"/>
                    <a:pt x="8041" y="8083"/>
                  </a:cubicBezTo>
                  <a:cubicBezTo>
                    <a:pt x="7976" y="8083"/>
                    <a:pt x="7910" y="8091"/>
                    <a:pt x="7847" y="8108"/>
                  </a:cubicBezTo>
                  <a:cubicBezTo>
                    <a:pt x="7620" y="8168"/>
                    <a:pt x="7442" y="8311"/>
                    <a:pt x="7275" y="8465"/>
                  </a:cubicBezTo>
                  <a:cubicBezTo>
                    <a:pt x="6418" y="9251"/>
                    <a:pt x="5894" y="10382"/>
                    <a:pt x="5822" y="11549"/>
                  </a:cubicBezTo>
                  <a:cubicBezTo>
                    <a:pt x="5632" y="10632"/>
                    <a:pt x="5406" y="9739"/>
                    <a:pt x="5168" y="8846"/>
                  </a:cubicBezTo>
                  <a:cubicBezTo>
                    <a:pt x="6644" y="8346"/>
                    <a:pt x="7454" y="6894"/>
                    <a:pt x="7716" y="5334"/>
                  </a:cubicBezTo>
                  <a:cubicBezTo>
                    <a:pt x="7775" y="4953"/>
                    <a:pt x="7739" y="4441"/>
                    <a:pt x="7370" y="4274"/>
                  </a:cubicBezTo>
                  <a:cubicBezTo>
                    <a:pt x="7304" y="4248"/>
                    <a:pt x="7235" y="4236"/>
                    <a:pt x="7165" y="4236"/>
                  </a:cubicBezTo>
                  <a:cubicBezTo>
                    <a:pt x="6984" y="4236"/>
                    <a:pt x="6798" y="4314"/>
                    <a:pt x="6644" y="4417"/>
                  </a:cubicBezTo>
                  <a:cubicBezTo>
                    <a:pt x="5942" y="4846"/>
                    <a:pt x="5489" y="5620"/>
                    <a:pt x="5287" y="6406"/>
                  </a:cubicBezTo>
                  <a:cubicBezTo>
                    <a:pt x="5108" y="7120"/>
                    <a:pt x="5096" y="7846"/>
                    <a:pt x="5096" y="8596"/>
                  </a:cubicBezTo>
                  <a:cubicBezTo>
                    <a:pt x="4894" y="7894"/>
                    <a:pt x="4691" y="7215"/>
                    <a:pt x="4465" y="6525"/>
                  </a:cubicBezTo>
                  <a:cubicBezTo>
                    <a:pt x="4203" y="5703"/>
                    <a:pt x="3906" y="4893"/>
                    <a:pt x="3584" y="4084"/>
                  </a:cubicBezTo>
                  <a:cubicBezTo>
                    <a:pt x="3822" y="2810"/>
                    <a:pt x="3429" y="1417"/>
                    <a:pt x="2513" y="500"/>
                  </a:cubicBezTo>
                  <a:cubicBezTo>
                    <a:pt x="2252" y="231"/>
                    <a:pt x="1879" y="1"/>
                    <a:pt x="1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p67"/>
          <p:cNvGrpSpPr/>
          <p:nvPr/>
        </p:nvGrpSpPr>
        <p:grpSpPr>
          <a:xfrm>
            <a:off x="4071418" y="4604092"/>
            <a:ext cx="1476421" cy="195029"/>
            <a:chOff x="213125" y="197550"/>
            <a:chExt cx="1737375" cy="229500"/>
          </a:xfrm>
        </p:grpSpPr>
        <p:cxnSp>
          <p:nvCxnSpPr>
            <p:cNvPr id="944" name="Google Shape;944;p67"/>
            <p:cNvCxnSpPr/>
            <p:nvPr/>
          </p:nvCxnSpPr>
          <p:spPr>
            <a:xfrm flipH="1">
              <a:off x="21312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5" name="Google Shape;945;p67"/>
            <p:cNvCxnSpPr/>
            <p:nvPr/>
          </p:nvCxnSpPr>
          <p:spPr>
            <a:xfrm flipH="1">
              <a:off x="35901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6" name="Google Shape;946;p67"/>
            <p:cNvCxnSpPr/>
            <p:nvPr/>
          </p:nvCxnSpPr>
          <p:spPr>
            <a:xfrm flipH="1">
              <a:off x="504902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7" name="Google Shape;947;p67"/>
            <p:cNvCxnSpPr/>
            <p:nvPr/>
          </p:nvCxnSpPr>
          <p:spPr>
            <a:xfrm flipH="1">
              <a:off x="65079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8" name="Google Shape;948;p67"/>
            <p:cNvCxnSpPr/>
            <p:nvPr/>
          </p:nvCxnSpPr>
          <p:spPr>
            <a:xfrm flipH="1">
              <a:off x="79668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9" name="Google Shape;949;p67"/>
            <p:cNvCxnSpPr/>
            <p:nvPr/>
          </p:nvCxnSpPr>
          <p:spPr>
            <a:xfrm flipH="1">
              <a:off x="942568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0" name="Google Shape;950;p67"/>
            <p:cNvCxnSpPr/>
            <p:nvPr/>
          </p:nvCxnSpPr>
          <p:spPr>
            <a:xfrm flipH="1">
              <a:off x="1088457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1" name="Google Shape;951;p67"/>
            <p:cNvCxnSpPr/>
            <p:nvPr/>
          </p:nvCxnSpPr>
          <p:spPr>
            <a:xfrm flipH="1">
              <a:off x="1234345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2" name="Google Shape;952;p67"/>
            <p:cNvCxnSpPr/>
            <p:nvPr/>
          </p:nvCxnSpPr>
          <p:spPr>
            <a:xfrm flipH="1">
              <a:off x="1380234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3" name="Google Shape;953;p67"/>
            <p:cNvCxnSpPr/>
            <p:nvPr/>
          </p:nvCxnSpPr>
          <p:spPr>
            <a:xfrm flipH="1">
              <a:off x="1526123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4" name="Google Shape;954;p67"/>
            <p:cNvCxnSpPr/>
            <p:nvPr/>
          </p:nvCxnSpPr>
          <p:spPr>
            <a:xfrm flipH="1">
              <a:off x="1672011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5" name="Google Shape;955;p67"/>
            <p:cNvCxnSpPr/>
            <p:nvPr/>
          </p:nvCxnSpPr>
          <p:spPr>
            <a:xfrm flipH="1">
              <a:off x="1817900" y="197550"/>
              <a:ext cx="132600" cy="229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8"/>
          <p:cNvSpPr txBox="1"/>
          <p:nvPr>
            <p:ph type="title"/>
          </p:nvPr>
        </p:nvSpPr>
        <p:spPr>
          <a:xfrm>
            <a:off x="5103100" y="539575"/>
            <a:ext cx="3327600" cy="9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/>
        </p:txBody>
      </p:sp>
      <p:sp>
        <p:nvSpPr>
          <p:cNvPr id="958" name="Google Shape;958;p68"/>
          <p:cNvSpPr txBox="1"/>
          <p:nvPr>
            <p:ph idx="1" type="subTitle"/>
          </p:nvPr>
        </p:nvSpPr>
        <p:spPr>
          <a:xfrm>
            <a:off x="5103125" y="1381000"/>
            <a:ext cx="3327600" cy="6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959" name="Google Shape;959;p68"/>
          <p:cNvSpPr txBox="1"/>
          <p:nvPr>
            <p:ph idx="2" type="subTitle"/>
          </p:nvPr>
        </p:nvSpPr>
        <p:spPr>
          <a:xfrm>
            <a:off x="5103125" y="1966775"/>
            <a:ext cx="3327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60" name="Google Shape;960;p68"/>
          <p:cNvSpPr/>
          <p:nvPr/>
        </p:nvSpPr>
        <p:spPr>
          <a:xfrm rot="5400000">
            <a:off x="-335219" y="335214"/>
            <a:ext cx="5143663" cy="4473236"/>
          </a:xfrm>
          <a:custGeom>
            <a:rect b="b" l="l" r="r" t="t"/>
            <a:pathLst>
              <a:path extrusionOk="0" h="69331" w="165938">
                <a:moveTo>
                  <a:pt x="164033" y="1"/>
                </a:moveTo>
                <a:cubicBezTo>
                  <a:pt x="153139" y="72"/>
                  <a:pt x="142495" y="5668"/>
                  <a:pt x="133398" y="12050"/>
                </a:cubicBezTo>
                <a:cubicBezTo>
                  <a:pt x="130814" y="13847"/>
                  <a:pt x="128136" y="15788"/>
                  <a:pt x="125016" y="16145"/>
                </a:cubicBezTo>
                <a:cubicBezTo>
                  <a:pt x="124650" y="16187"/>
                  <a:pt x="124285" y="16205"/>
                  <a:pt x="123920" y="16205"/>
                </a:cubicBezTo>
                <a:cubicBezTo>
                  <a:pt x="121968" y="16205"/>
                  <a:pt x="120026" y="15676"/>
                  <a:pt x="118111" y="15264"/>
                </a:cubicBezTo>
                <a:cubicBezTo>
                  <a:pt x="114745" y="14550"/>
                  <a:pt x="111305" y="14196"/>
                  <a:pt x="107863" y="14196"/>
                </a:cubicBezTo>
                <a:cubicBezTo>
                  <a:pt x="102065" y="14196"/>
                  <a:pt x="96264" y="15201"/>
                  <a:pt x="90809" y="17181"/>
                </a:cubicBezTo>
                <a:cubicBezTo>
                  <a:pt x="83475" y="19860"/>
                  <a:pt x="76748" y="24265"/>
                  <a:pt x="69140" y="26028"/>
                </a:cubicBezTo>
                <a:cubicBezTo>
                  <a:pt x="66133" y="26724"/>
                  <a:pt x="63097" y="26986"/>
                  <a:pt x="60041" y="26986"/>
                </a:cubicBezTo>
                <a:cubicBezTo>
                  <a:pt x="51602" y="26986"/>
                  <a:pt x="43015" y="24987"/>
                  <a:pt x="34493" y="24611"/>
                </a:cubicBezTo>
                <a:cubicBezTo>
                  <a:pt x="33573" y="24571"/>
                  <a:pt x="32653" y="24552"/>
                  <a:pt x="31733" y="24552"/>
                </a:cubicBezTo>
                <a:cubicBezTo>
                  <a:pt x="26816" y="24552"/>
                  <a:pt x="21904" y="25111"/>
                  <a:pt x="17110" y="26194"/>
                </a:cubicBezTo>
                <a:cubicBezTo>
                  <a:pt x="12145" y="27302"/>
                  <a:pt x="7228" y="28968"/>
                  <a:pt x="2668" y="31254"/>
                </a:cubicBezTo>
                <a:cubicBezTo>
                  <a:pt x="1655" y="31743"/>
                  <a:pt x="763" y="32243"/>
                  <a:pt x="1" y="32826"/>
                </a:cubicBezTo>
                <a:lnTo>
                  <a:pt x="1" y="69330"/>
                </a:lnTo>
                <a:lnTo>
                  <a:pt x="165938" y="69330"/>
                </a:lnTo>
                <a:lnTo>
                  <a:pt x="165938" y="36"/>
                </a:lnTo>
                <a:lnTo>
                  <a:pt x="165926" y="36"/>
                </a:lnTo>
                <a:cubicBezTo>
                  <a:pt x="165462" y="12"/>
                  <a:pt x="165009" y="1"/>
                  <a:pt x="164545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68"/>
          <p:cNvSpPr txBox="1"/>
          <p:nvPr/>
        </p:nvSpPr>
        <p:spPr>
          <a:xfrm>
            <a:off x="4967100" y="3495900"/>
            <a:ext cx="3463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69"/>
          <p:cNvSpPr/>
          <p:nvPr/>
        </p:nvSpPr>
        <p:spPr>
          <a:xfrm flipH="1" rot="10800000">
            <a:off x="50" y="16"/>
            <a:ext cx="9144142" cy="211656"/>
          </a:xfrm>
          <a:custGeom>
            <a:rect b="b" l="l" r="r" t="t"/>
            <a:pathLst>
              <a:path extrusionOk="0" h="21272" w="131613">
                <a:moveTo>
                  <a:pt x="37604" y="1"/>
                </a:moveTo>
                <a:cubicBezTo>
                  <a:pt x="25066" y="1"/>
                  <a:pt x="12521" y="624"/>
                  <a:pt x="0" y="1543"/>
                </a:cubicBezTo>
                <a:lnTo>
                  <a:pt x="0" y="21272"/>
                </a:lnTo>
                <a:lnTo>
                  <a:pt x="131612" y="21272"/>
                </a:lnTo>
                <a:lnTo>
                  <a:pt x="131612" y="6770"/>
                </a:lnTo>
                <a:cubicBezTo>
                  <a:pt x="131189" y="6773"/>
                  <a:pt x="130767" y="6774"/>
                  <a:pt x="130344" y="6774"/>
                </a:cubicBezTo>
                <a:cubicBezTo>
                  <a:pt x="106838" y="6774"/>
                  <a:pt x="83074" y="2288"/>
                  <a:pt x="59460" y="698"/>
                </a:cubicBezTo>
                <a:cubicBezTo>
                  <a:pt x="52181" y="212"/>
                  <a:pt x="44894" y="1"/>
                  <a:pt x="3760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69"/>
          <p:cNvSpPr/>
          <p:nvPr/>
        </p:nvSpPr>
        <p:spPr>
          <a:xfrm>
            <a:off x="50" y="4924166"/>
            <a:ext cx="9144142" cy="211656"/>
          </a:xfrm>
          <a:custGeom>
            <a:rect b="b" l="l" r="r" t="t"/>
            <a:pathLst>
              <a:path extrusionOk="0" h="21272" w="131613">
                <a:moveTo>
                  <a:pt x="37604" y="1"/>
                </a:moveTo>
                <a:cubicBezTo>
                  <a:pt x="25066" y="1"/>
                  <a:pt x="12521" y="624"/>
                  <a:pt x="0" y="1543"/>
                </a:cubicBezTo>
                <a:lnTo>
                  <a:pt x="0" y="21272"/>
                </a:lnTo>
                <a:lnTo>
                  <a:pt x="131612" y="21272"/>
                </a:lnTo>
                <a:lnTo>
                  <a:pt x="131612" y="6770"/>
                </a:lnTo>
                <a:cubicBezTo>
                  <a:pt x="131189" y="6773"/>
                  <a:pt x="130767" y="6774"/>
                  <a:pt x="130344" y="6774"/>
                </a:cubicBezTo>
                <a:cubicBezTo>
                  <a:pt x="106838" y="6774"/>
                  <a:pt x="83074" y="2288"/>
                  <a:pt x="59460" y="698"/>
                </a:cubicBezTo>
                <a:cubicBezTo>
                  <a:pt x="52181" y="212"/>
                  <a:pt x="44894" y="1"/>
                  <a:pt x="37604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3"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70"/>
          <p:cNvSpPr/>
          <p:nvPr/>
        </p:nvSpPr>
        <p:spPr>
          <a:xfrm rot="-5400000">
            <a:off x="6638232" y="2637732"/>
            <a:ext cx="1495768" cy="3515769"/>
          </a:xfrm>
          <a:custGeom>
            <a:rect b="b" l="l" r="r" t="t"/>
            <a:pathLst>
              <a:path extrusionOk="0" h="42887" w="34148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70"/>
          <p:cNvSpPr/>
          <p:nvPr/>
        </p:nvSpPr>
        <p:spPr>
          <a:xfrm rot="5400000">
            <a:off x="1010107" y="-1009993"/>
            <a:ext cx="1495768" cy="3515769"/>
          </a:xfrm>
          <a:custGeom>
            <a:rect b="b" l="l" r="r" t="t"/>
            <a:pathLst>
              <a:path extrusionOk="0" h="42887" w="34148">
                <a:moveTo>
                  <a:pt x="0" y="0"/>
                </a:moveTo>
                <a:lnTo>
                  <a:pt x="0" y="42887"/>
                </a:lnTo>
                <a:lnTo>
                  <a:pt x="34147" y="42887"/>
                </a:lnTo>
                <a:cubicBezTo>
                  <a:pt x="33481" y="36374"/>
                  <a:pt x="28218" y="30849"/>
                  <a:pt x="22074" y="28432"/>
                </a:cubicBezTo>
                <a:cubicBezTo>
                  <a:pt x="19824" y="27563"/>
                  <a:pt x="17431" y="27004"/>
                  <a:pt x="15288" y="25896"/>
                </a:cubicBezTo>
                <a:cubicBezTo>
                  <a:pt x="13145" y="24777"/>
                  <a:pt x="11192" y="22932"/>
                  <a:pt x="10775" y="20551"/>
                </a:cubicBezTo>
                <a:cubicBezTo>
                  <a:pt x="10120" y="16824"/>
                  <a:pt x="13323" y="13169"/>
                  <a:pt x="12466" y="9490"/>
                </a:cubicBezTo>
                <a:cubicBezTo>
                  <a:pt x="11764" y="6501"/>
                  <a:pt x="8680" y="4799"/>
                  <a:pt x="5882" y="3572"/>
                </a:cubicBezTo>
                <a:cubicBezTo>
                  <a:pt x="3786" y="2644"/>
                  <a:pt x="1512" y="1632"/>
                  <a:pt x="0" y="0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theme" Target="../theme/theme4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20300" y="1152475"/>
            <a:ext cx="7703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2"/>
          <p:cNvSpPr txBox="1"/>
          <p:nvPr>
            <p:ph type="title"/>
          </p:nvPr>
        </p:nvSpPr>
        <p:spPr>
          <a:xfrm>
            <a:off x="720300" y="452325"/>
            <a:ext cx="770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unito Black"/>
              <a:buNone/>
              <a:defRPr sz="2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/>
        </p:txBody>
      </p:sp>
      <p:sp>
        <p:nvSpPr>
          <p:cNvPr id="511" name="Google Shape;511;p42"/>
          <p:cNvSpPr txBox="1"/>
          <p:nvPr>
            <p:ph idx="1" type="body"/>
          </p:nvPr>
        </p:nvSpPr>
        <p:spPr>
          <a:xfrm>
            <a:off x="720300" y="1152475"/>
            <a:ext cx="7703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71"/>
          <p:cNvSpPr/>
          <p:nvPr/>
        </p:nvSpPr>
        <p:spPr>
          <a:xfrm>
            <a:off x="1660949" y="2301724"/>
            <a:ext cx="5402835" cy="2594446"/>
          </a:xfrm>
          <a:custGeom>
            <a:rect b="b" l="l" r="r" t="t"/>
            <a:pathLst>
              <a:path extrusionOk="0" h="57680" w="97811">
                <a:moveTo>
                  <a:pt x="47397" y="1"/>
                </a:moveTo>
                <a:cubicBezTo>
                  <a:pt x="44613" y="1"/>
                  <a:pt x="41772" y="720"/>
                  <a:pt x="39267" y="1935"/>
                </a:cubicBezTo>
                <a:cubicBezTo>
                  <a:pt x="34516" y="4221"/>
                  <a:pt x="30742" y="8042"/>
                  <a:pt x="27099" y="11840"/>
                </a:cubicBezTo>
                <a:cubicBezTo>
                  <a:pt x="23467" y="15639"/>
                  <a:pt x="19860" y="19568"/>
                  <a:pt x="15288" y="22199"/>
                </a:cubicBezTo>
                <a:cubicBezTo>
                  <a:pt x="11859" y="24175"/>
                  <a:pt x="7918" y="25402"/>
                  <a:pt x="5060" y="28116"/>
                </a:cubicBezTo>
                <a:cubicBezTo>
                  <a:pt x="1048" y="31950"/>
                  <a:pt x="0" y="38177"/>
                  <a:pt x="1524" y="43511"/>
                </a:cubicBezTo>
                <a:cubicBezTo>
                  <a:pt x="2715" y="47666"/>
                  <a:pt x="5275" y="53822"/>
                  <a:pt x="8704" y="57679"/>
                </a:cubicBezTo>
                <a:lnTo>
                  <a:pt x="81487" y="57679"/>
                </a:lnTo>
                <a:cubicBezTo>
                  <a:pt x="81915" y="57453"/>
                  <a:pt x="82332" y="57215"/>
                  <a:pt x="82761" y="56977"/>
                </a:cubicBezTo>
                <a:cubicBezTo>
                  <a:pt x="92297" y="51595"/>
                  <a:pt x="97810" y="39999"/>
                  <a:pt x="95953" y="29283"/>
                </a:cubicBezTo>
                <a:cubicBezTo>
                  <a:pt x="94774" y="22508"/>
                  <a:pt x="90107" y="15734"/>
                  <a:pt x="83261" y="14674"/>
                </a:cubicBezTo>
                <a:cubicBezTo>
                  <a:pt x="82510" y="14558"/>
                  <a:pt x="81753" y="14512"/>
                  <a:pt x="80991" y="14512"/>
                </a:cubicBezTo>
                <a:cubicBezTo>
                  <a:pt x="78072" y="14512"/>
                  <a:pt x="75093" y="15188"/>
                  <a:pt x="72213" y="15188"/>
                </a:cubicBezTo>
                <a:cubicBezTo>
                  <a:pt x="70826" y="15188"/>
                  <a:pt x="69463" y="15031"/>
                  <a:pt x="68140" y="14567"/>
                </a:cubicBezTo>
                <a:cubicBezTo>
                  <a:pt x="62187" y="12483"/>
                  <a:pt x="59805" y="5185"/>
                  <a:pt x="54436" y="1875"/>
                </a:cubicBezTo>
                <a:cubicBezTo>
                  <a:pt x="52320" y="573"/>
                  <a:pt x="49881" y="1"/>
                  <a:pt x="47397" y="1"/>
                </a:cubicBezTo>
                <a:close/>
              </a:path>
            </a:pathLst>
          </a:custGeom>
          <a:solidFill>
            <a:schemeClr val="accent4">
              <a:alpha val="212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71"/>
          <p:cNvSpPr txBox="1"/>
          <p:nvPr>
            <p:ph idx="1" type="subTitle"/>
          </p:nvPr>
        </p:nvSpPr>
        <p:spPr>
          <a:xfrm>
            <a:off x="713400" y="1764875"/>
            <a:ext cx="3621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Nunito"/>
                <a:ea typeface="Nunito"/>
                <a:cs typeface="Nunito"/>
                <a:sym typeface="Nunito"/>
              </a:rPr>
              <a:t>Kieran </a:t>
            </a:r>
            <a:r>
              <a:rPr lang="en" sz="2100">
                <a:latin typeface="Nunito"/>
                <a:ea typeface="Nunito"/>
                <a:cs typeface="Nunito"/>
                <a:sym typeface="Nunito"/>
              </a:rPr>
              <a:t>Ford, Richard Garber, Jonathan </a:t>
            </a:r>
            <a:r>
              <a:rPr lang="en" sz="2100">
                <a:latin typeface="Nunito"/>
                <a:ea typeface="Nunito"/>
                <a:cs typeface="Nunito"/>
                <a:sym typeface="Nunito"/>
              </a:rPr>
              <a:t>Kahn (Team 12)</a:t>
            </a:r>
            <a:endParaRPr sz="2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74" name="Google Shape;974;p71"/>
          <p:cNvSpPr txBox="1"/>
          <p:nvPr>
            <p:ph type="ctrTitle"/>
          </p:nvPr>
        </p:nvSpPr>
        <p:spPr>
          <a:xfrm>
            <a:off x="713400" y="539375"/>
            <a:ext cx="66801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Analysis of PBMC Gene Expression Data in Asthmatic Patients</a:t>
            </a:r>
            <a:endParaRPr sz="3000"/>
          </a:p>
        </p:txBody>
      </p:sp>
      <p:sp>
        <p:nvSpPr>
          <p:cNvPr id="975" name="Google Shape;975;p71"/>
          <p:cNvSpPr/>
          <p:nvPr/>
        </p:nvSpPr>
        <p:spPr>
          <a:xfrm>
            <a:off x="669153" y="3218261"/>
            <a:ext cx="1107486" cy="1380903"/>
          </a:xfrm>
          <a:custGeom>
            <a:rect b="b" l="l" r="r" t="t"/>
            <a:pathLst>
              <a:path extrusionOk="0" h="21527" w="17264">
                <a:moveTo>
                  <a:pt x="867" y="0"/>
                </a:moveTo>
                <a:cubicBezTo>
                  <a:pt x="840" y="0"/>
                  <a:pt x="813" y="1"/>
                  <a:pt x="786" y="1"/>
                </a:cubicBezTo>
                <a:cubicBezTo>
                  <a:pt x="524" y="1"/>
                  <a:pt x="191" y="85"/>
                  <a:pt x="107" y="335"/>
                </a:cubicBezTo>
                <a:cubicBezTo>
                  <a:pt x="0" y="633"/>
                  <a:pt x="286" y="918"/>
                  <a:pt x="548" y="1085"/>
                </a:cubicBezTo>
                <a:cubicBezTo>
                  <a:pt x="1619" y="1764"/>
                  <a:pt x="2858" y="2109"/>
                  <a:pt x="4263" y="2454"/>
                </a:cubicBezTo>
                <a:lnTo>
                  <a:pt x="5060" y="3121"/>
                </a:lnTo>
                <a:cubicBezTo>
                  <a:pt x="4501" y="2849"/>
                  <a:pt x="3878" y="2708"/>
                  <a:pt x="3256" y="2708"/>
                </a:cubicBezTo>
                <a:cubicBezTo>
                  <a:pt x="2872" y="2708"/>
                  <a:pt x="2488" y="2762"/>
                  <a:pt x="2120" y="2871"/>
                </a:cubicBezTo>
                <a:cubicBezTo>
                  <a:pt x="1905" y="2930"/>
                  <a:pt x="1703" y="3014"/>
                  <a:pt x="1536" y="3169"/>
                </a:cubicBezTo>
                <a:cubicBezTo>
                  <a:pt x="1369" y="3311"/>
                  <a:pt x="1286" y="3538"/>
                  <a:pt x="1322" y="3764"/>
                </a:cubicBezTo>
                <a:cubicBezTo>
                  <a:pt x="1381" y="3954"/>
                  <a:pt x="1560" y="4109"/>
                  <a:pt x="1762" y="4169"/>
                </a:cubicBezTo>
                <a:cubicBezTo>
                  <a:pt x="1879" y="4205"/>
                  <a:pt x="2000" y="4219"/>
                  <a:pt x="2126" y="4219"/>
                </a:cubicBezTo>
                <a:cubicBezTo>
                  <a:pt x="2205" y="4219"/>
                  <a:pt x="2287" y="4214"/>
                  <a:pt x="2370" y="4204"/>
                </a:cubicBezTo>
                <a:cubicBezTo>
                  <a:pt x="3382" y="4145"/>
                  <a:pt x="4370" y="3931"/>
                  <a:pt x="5227" y="3276"/>
                </a:cubicBezTo>
                <a:cubicBezTo>
                  <a:pt x="5822" y="3788"/>
                  <a:pt x="6382" y="4347"/>
                  <a:pt x="6942" y="4907"/>
                </a:cubicBezTo>
                <a:cubicBezTo>
                  <a:pt x="6261" y="4467"/>
                  <a:pt x="5446" y="4241"/>
                  <a:pt x="4633" y="4241"/>
                </a:cubicBezTo>
                <a:cubicBezTo>
                  <a:pt x="4038" y="4241"/>
                  <a:pt x="3444" y="4363"/>
                  <a:pt x="2905" y="4609"/>
                </a:cubicBezTo>
                <a:cubicBezTo>
                  <a:pt x="2620" y="4728"/>
                  <a:pt x="2322" y="4978"/>
                  <a:pt x="2381" y="5276"/>
                </a:cubicBezTo>
                <a:cubicBezTo>
                  <a:pt x="2441" y="5574"/>
                  <a:pt x="2810" y="5669"/>
                  <a:pt x="3108" y="5681"/>
                </a:cubicBezTo>
                <a:cubicBezTo>
                  <a:pt x="3180" y="5684"/>
                  <a:pt x="3251" y="5685"/>
                  <a:pt x="3323" y="5685"/>
                </a:cubicBezTo>
                <a:cubicBezTo>
                  <a:pt x="4474" y="5685"/>
                  <a:pt x="5608" y="5333"/>
                  <a:pt x="6953" y="4919"/>
                </a:cubicBezTo>
                <a:cubicBezTo>
                  <a:pt x="7215" y="5193"/>
                  <a:pt x="7477" y="5455"/>
                  <a:pt x="7727" y="5740"/>
                </a:cubicBezTo>
                <a:cubicBezTo>
                  <a:pt x="7954" y="5978"/>
                  <a:pt x="8156" y="6228"/>
                  <a:pt x="8370" y="6467"/>
                </a:cubicBezTo>
                <a:cubicBezTo>
                  <a:pt x="7672" y="6141"/>
                  <a:pt x="6900" y="5974"/>
                  <a:pt x="6130" y="5974"/>
                </a:cubicBezTo>
                <a:cubicBezTo>
                  <a:pt x="5547" y="5974"/>
                  <a:pt x="4966" y="6069"/>
                  <a:pt x="4417" y="6264"/>
                </a:cubicBezTo>
                <a:cubicBezTo>
                  <a:pt x="4167" y="6348"/>
                  <a:pt x="3882" y="6502"/>
                  <a:pt x="3846" y="6764"/>
                </a:cubicBezTo>
                <a:cubicBezTo>
                  <a:pt x="3810" y="6979"/>
                  <a:pt x="3941" y="7181"/>
                  <a:pt x="4120" y="7288"/>
                </a:cubicBezTo>
                <a:cubicBezTo>
                  <a:pt x="4298" y="7395"/>
                  <a:pt x="4513" y="7443"/>
                  <a:pt x="4715" y="7455"/>
                </a:cubicBezTo>
                <a:cubicBezTo>
                  <a:pt x="4964" y="7480"/>
                  <a:pt x="5214" y="7493"/>
                  <a:pt x="5464" y="7493"/>
                </a:cubicBezTo>
                <a:cubicBezTo>
                  <a:pt x="6531" y="7493"/>
                  <a:pt x="7594" y="7251"/>
                  <a:pt x="8501" y="6633"/>
                </a:cubicBezTo>
                <a:cubicBezTo>
                  <a:pt x="8989" y="7217"/>
                  <a:pt x="9454" y="7800"/>
                  <a:pt x="9894" y="8407"/>
                </a:cubicBezTo>
                <a:cubicBezTo>
                  <a:pt x="9200" y="7997"/>
                  <a:pt x="8385" y="7783"/>
                  <a:pt x="7571" y="7783"/>
                </a:cubicBezTo>
                <a:cubicBezTo>
                  <a:pt x="7086" y="7783"/>
                  <a:pt x="6602" y="7859"/>
                  <a:pt x="6144" y="8014"/>
                </a:cubicBezTo>
                <a:cubicBezTo>
                  <a:pt x="5989" y="8074"/>
                  <a:pt x="5810" y="8145"/>
                  <a:pt x="5751" y="8312"/>
                </a:cubicBezTo>
                <a:cubicBezTo>
                  <a:pt x="5691" y="8479"/>
                  <a:pt x="5763" y="8669"/>
                  <a:pt x="5894" y="8776"/>
                </a:cubicBezTo>
                <a:cubicBezTo>
                  <a:pt x="6025" y="8895"/>
                  <a:pt x="6191" y="8943"/>
                  <a:pt x="6370" y="8991"/>
                </a:cubicBezTo>
                <a:cubicBezTo>
                  <a:pt x="6836" y="9108"/>
                  <a:pt x="7313" y="9166"/>
                  <a:pt x="7795" y="9166"/>
                </a:cubicBezTo>
                <a:cubicBezTo>
                  <a:pt x="8582" y="9166"/>
                  <a:pt x="9381" y="9012"/>
                  <a:pt x="10156" y="8717"/>
                </a:cubicBezTo>
                <a:cubicBezTo>
                  <a:pt x="10716" y="9491"/>
                  <a:pt x="11264" y="10300"/>
                  <a:pt x="11776" y="11098"/>
                </a:cubicBezTo>
                <a:cubicBezTo>
                  <a:pt x="10897" y="10127"/>
                  <a:pt x="9592" y="9549"/>
                  <a:pt x="8263" y="9549"/>
                </a:cubicBezTo>
                <a:cubicBezTo>
                  <a:pt x="8223" y="9549"/>
                  <a:pt x="8184" y="9549"/>
                  <a:pt x="8144" y="9550"/>
                </a:cubicBezTo>
                <a:cubicBezTo>
                  <a:pt x="7966" y="9550"/>
                  <a:pt x="7787" y="9562"/>
                  <a:pt x="7620" y="9657"/>
                </a:cubicBezTo>
                <a:cubicBezTo>
                  <a:pt x="7454" y="9729"/>
                  <a:pt x="7323" y="9896"/>
                  <a:pt x="7311" y="10074"/>
                </a:cubicBezTo>
                <a:cubicBezTo>
                  <a:pt x="7299" y="10336"/>
                  <a:pt x="7537" y="10538"/>
                  <a:pt x="7751" y="10681"/>
                </a:cubicBezTo>
                <a:cubicBezTo>
                  <a:pt x="8544" y="11171"/>
                  <a:pt x="9460" y="11443"/>
                  <a:pt x="10377" y="11443"/>
                </a:cubicBezTo>
                <a:cubicBezTo>
                  <a:pt x="10864" y="11443"/>
                  <a:pt x="11352" y="11366"/>
                  <a:pt x="11823" y="11205"/>
                </a:cubicBezTo>
                <a:cubicBezTo>
                  <a:pt x="12240" y="11860"/>
                  <a:pt x="12621" y="12515"/>
                  <a:pt x="13014" y="13182"/>
                </a:cubicBezTo>
                <a:cubicBezTo>
                  <a:pt x="14526" y="15849"/>
                  <a:pt x="15836" y="18647"/>
                  <a:pt x="17026" y="21468"/>
                </a:cubicBezTo>
                <a:cubicBezTo>
                  <a:pt x="17051" y="21510"/>
                  <a:pt x="17089" y="21527"/>
                  <a:pt x="17126" y="21527"/>
                </a:cubicBezTo>
                <a:cubicBezTo>
                  <a:pt x="17196" y="21527"/>
                  <a:pt x="17264" y="21467"/>
                  <a:pt x="17240" y="21397"/>
                </a:cubicBezTo>
                <a:cubicBezTo>
                  <a:pt x="16550" y="19790"/>
                  <a:pt x="15836" y="18194"/>
                  <a:pt x="15074" y="16623"/>
                </a:cubicBezTo>
                <a:cubicBezTo>
                  <a:pt x="14335" y="15122"/>
                  <a:pt x="13550" y="13634"/>
                  <a:pt x="12680" y="12182"/>
                </a:cubicBezTo>
                <a:cubicBezTo>
                  <a:pt x="13669" y="11991"/>
                  <a:pt x="14062" y="11372"/>
                  <a:pt x="14347" y="10681"/>
                </a:cubicBezTo>
                <a:cubicBezTo>
                  <a:pt x="14478" y="10384"/>
                  <a:pt x="14585" y="10050"/>
                  <a:pt x="14573" y="9729"/>
                </a:cubicBezTo>
                <a:cubicBezTo>
                  <a:pt x="14562" y="9407"/>
                  <a:pt x="14359" y="9062"/>
                  <a:pt x="14050" y="8943"/>
                </a:cubicBezTo>
                <a:cubicBezTo>
                  <a:pt x="13969" y="8911"/>
                  <a:pt x="13886" y="8896"/>
                  <a:pt x="13802" y="8896"/>
                </a:cubicBezTo>
                <a:cubicBezTo>
                  <a:pt x="13638" y="8896"/>
                  <a:pt x="13473" y="8952"/>
                  <a:pt x="13323" y="9038"/>
                </a:cubicBezTo>
                <a:cubicBezTo>
                  <a:pt x="13097" y="9181"/>
                  <a:pt x="12954" y="9384"/>
                  <a:pt x="12811" y="9598"/>
                </a:cubicBezTo>
                <a:cubicBezTo>
                  <a:pt x="12430" y="10229"/>
                  <a:pt x="12276" y="11039"/>
                  <a:pt x="12430" y="11765"/>
                </a:cubicBezTo>
                <a:cubicBezTo>
                  <a:pt x="11990" y="11050"/>
                  <a:pt x="11549" y="10348"/>
                  <a:pt x="11073" y="9669"/>
                </a:cubicBezTo>
                <a:cubicBezTo>
                  <a:pt x="11966" y="9062"/>
                  <a:pt x="12383" y="8645"/>
                  <a:pt x="12740" y="8181"/>
                </a:cubicBezTo>
                <a:cubicBezTo>
                  <a:pt x="12954" y="7907"/>
                  <a:pt x="13121" y="7633"/>
                  <a:pt x="13216" y="7312"/>
                </a:cubicBezTo>
                <a:cubicBezTo>
                  <a:pt x="13300" y="7002"/>
                  <a:pt x="13300" y="6645"/>
                  <a:pt x="13145" y="6348"/>
                </a:cubicBezTo>
                <a:cubicBezTo>
                  <a:pt x="12994" y="6090"/>
                  <a:pt x="12709" y="5900"/>
                  <a:pt x="12418" y="5900"/>
                </a:cubicBezTo>
                <a:cubicBezTo>
                  <a:pt x="12387" y="5900"/>
                  <a:pt x="12355" y="5902"/>
                  <a:pt x="12323" y="5907"/>
                </a:cubicBezTo>
                <a:cubicBezTo>
                  <a:pt x="12085" y="5943"/>
                  <a:pt x="11871" y="6109"/>
                  <a:pt x="11692" y="6288"/>
                </a:cubicBezTo>
                <a:cubicBezTo>
                  <a:pt x="10930" y="7074"/>
                  <a:pt x="10609" y="8264"/>
                  <a:pt x="10847" y="9360"/>
                </a:cubicBezTo>
                <a:cubicBezTo>
                  <a:pt x="10704" y="9134"/>
                  <a:pt x="10537" y="8907"/>
                  <a:pt x="10394" y="8705"/>
                </a:cubicBezTo>
                <a:cubicBezTo>
                  <a:pt x="10109" y="8312"/>
                  <a:pt x="9811" y="7931"/>
                  <a:pt x="9513" y="7538"/>
                </a:cubicBezTo>
                <a:cubicBezTo>
                  <a:pt x="10478" y="6336"/>
                  <a:pt x="10633" y="5026"/>
                  <a:pt x="10228" y="3895"/>
                </a:cubicBezTo>
                <a:cubicBezTo>
                  <a:pt x="10156" y="3692"/>
                  <a:pt x="10013" y="3454"/>
                  <a:pt x="9811" y="3419"/>
                </a:cubicBezTo>
                <a:cubicBezTo>
                  <a:pt x="9797" y="3417"/>
                  <a:pt x="9782" y="3416"/>
                  <a:pt x="9768" y="3416"/>
                </a:cubicBezTo>
                <a:cubicBezTo>
                  <a:pt x="9604" y="3416"/>
                  <a:pt x="9444" y="3536"/>
                  <a:pt x="9335" y="3657"/>
                </a:cubicBezTo>
                <a:cubicBezTo>
                  <a:pt x="8835" y="4181"/>
                  <a:pt x="8680" y="4954"/>
                  <a:pt x="8739" y="5669"/>
                </a:cubicBezTo>
                <a:cubicBezTo>
                  <a:pt x="8787" y="6109"/>
                  <a:pt x="8906" y="6562"/>
                  <a:pt x="9061" y="6979"/>
                </a:cubicBezTo>
                <a:cubicBezTo>
                  <a:pt x="8632" y="6455"/>
                  <a:pt x="8204" y="5955"/>
                  <a:pt x="7739" y="5443"/>
                </a:cubicBezTo>
                <a:cubicBezTo>
                  <a:pt x="8561" y="4419"/>
                  <a:pt x="8680" y="3371"/>
                  <a:pt x="8382" y="2466"/>
                </a:cubicBezTo>
                <a:cubicBezTo>
                  <a:pt x="8287" y="2180"/>
                  <a:pt x="8108" y="1871"/>
                  <a:pt x="7811" y="1847"/>
                </a:cubicBezTo>
                <a:cubicBezTo>
                  <a:pt x="7792" y="1844"/>
                  <a:pt x="7774" y="1843"/>
                  <a:pt x="7755" y="1843"/>
                </a:cubicBezTo>
                <a:cubicBezTo>
                  <a:pt x="7594" y="1843"/>
                  <a:pt x="7429" y="1933"/>
                  <a:pt x="7323" y="2061"/>
                </a:cubicBezTo>
                <a:cubicBezTo>
                  <a:pt x="7204" y="2204"/>
                  <a:pt x="7132" y="2383"/>
                  <a:pt x="7084" y="2561"/>
                </a:cubicBezTo>
                <a:cubicBezTo>
                  <a:pt x="6858" y="3359"/>
                  <a:pt x="6953" y="4252"/>
                  <a:pt x="7323" y="5014"/>
                </a:cubicBezTo>
                <a:cubicBezTo>
                  <a:pt x="6858" y="4526"/>
                  <a:pt x="6370" y="4050"/>
                  <a:pt x="5882" y="3585"/>
                </a:cubicBezTo>
                <a:cubicBezTo>
                  <a:pt x="6632" y="2454"/>
                  <a:pt x="6537" y="1502"/>
                  <a:pt x="6096" y="692"/>
                </a:cubicBezTo>
                <a:cubicBezTo>
                  <a:pt x="5965" y="454"/>
                  <a:pt x="5775" y="204"/>
                  <a:pt x="5489" y="204"/>
                </a:cubicBezTo>
                <a:cubicBezTo>
                  <a:pt x="5310" y="204"/>
                  <a:pt x="5144" y="323"/>
                  <a:pt x="5048" y="478"/>
                </a:cubicBezTo>
                <a:cubicBezTo>
                  <a:pt x="4953" y="621"/>
                  <a:pt x="4906" y="799"/>
                  <a:pt x="4894" y="978"/>
                </a:cubicBezTo>
                <a:cubicBezTo>
                  <a:pt x="4822" y="1752"/>
                  <a:pt x="5096" y="2514"/>
                  <a:pt x="5465" y="3216"/>
                </a:cubicBezTo>
                <a:cubicBezTo>
                  <a:pt x="5072" y="2871"/>
                  <a:pt x="4667" y="2526"/>
                  <a:pt x="4263" y="2204"/>
                </a:cubicBezTo>
                <a:cubicBezTo>
                  <a:pt x="3882" y="1668"/>
                  <a:pt x="3453" y="1156"/>
                  <a:pt x="2953" y="775"/>
                </a:cubicBezTo>
                <a:cubicBezTo>
                  <a:pt x="2344" y="316"/>
                  <a:pt x="1613" y="0"/>
                  <a:pt x="8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71"/>
          <p:cNvSpPr/>
          <p:nvPr/>
        </p:nvSpPr>
        <p:spPr>
          <a:xfrm>
            <a:off x="527061" y="4212804"/>
            <a:ext cx="1094207" cy="620499"/>
          </a:xfrm>
          <a:custGeom>
            <a:rect b="b" l="l" r="r" t="t"/>
            <a:pathLst>
              <a:path extrusionOk="0" h="9673" w="17057">
                <a:moveTo>
                  <a:pt x="7522" y="0"/>
                </a:moveTo>
                <a:cubicBezTo>
                  <a:pt x="7451" y="0"/>
                  <a:pt x="7381" y="15"/>
                  <a:pt x="7311" y="47"/>
                </a:cubicBezTo>
                <a:cubicBezTo>
                  <a:pt x="7073" y="142"/>
                  <a:pt x="6966" y="416"/>
                  <a:pt x="6918" y="666"/>
                </a:cubicBezTo>
                <a:cubicBezTo>
                  <a:pt x="6775" y="1488"/>
                  <a:pt x="7073" y="2321"/>
                  <a:pt x="7525" y="3000"/>
                </a:cubicBezTo>
                <a:cubicBezTo>
                  <a:pt x="7942" y="3619"/>
                  <a:pt x="8478" y="4119"/>
                  <a:pt x="9038" y="4595"/>
                </a:cubicBezTo>
                <a:cubicBezTo>
                  <a:pt x="8371" y="4286"/>
                  <a:pt x="7716" y="3988"/>
                  <a:pt x="7073" y="3702"/>
                </a:cubicBezTo>
                <a:cubicBezTo>
                  <a:pt x="6275" y="3357"/>
                  <a:pt x="5478" y="3035"/>
                  <a:pt x="4656" y="2738"/>
                </a:cubicBezTo>
                <a:cubicBezTo>
                  <a:pt x="3917" y="1775"/>
                  <a:pt x="2716" y="1171"/>
                  <a:pt x="1497" y="1171"/>
                </a:cubicBezTo>
                <a:cubicBezTo>
                  <a:pt x="1419" y="1171"/>
                  <a:pt x="1341" y="1173"/>
                  <a:pt x="1263" y="1178"/>
                </a:cubicBezTo>
                <a:cubicBezTo>
                  <a:pt x="739" y="1202"/>
                  <a:pt x="132" y="1428"/>
                  <a:pt x="72" y="1952"/>
                </a:cubicBezTo>
                <a:cubicBezTo>
                  <a:pt x="1" y="2452"/>
                  <a:pt x="536" y="2845"/>
                  <a:pt x="1013" y="3035"/>
                </a:cubicBezTo>
                <a:cubicBezTo>
                  <a:pt x="1566" y="3251"/>
                  <a:pt x="2147" y="3374"/>
                  <a:pt x="2758" y="3374"/>
                </a:cubicBezTo>
                <a:cubicBezTo>
                  <a:pt x="3330" y="3374"/>
                  <a:pt x="3927" y="3266"/>
                  <a:pt x="4549" y="3024"/>
                </a:cubicBezTo>
                <a:cubicBezTo>
                  <a:pt x="5239" y="3274"/>
                  <a:pt x="5942" y="3536"/>
                  <a:pt x="6609" y="3833"/>
                </a:cubicBezTo>
                <a:cubicBezTo>
                  <a:pt x="6483" y="3825"/>
                  <a:pt x="6357" y="3820"/>
                  <a:pt x="6231" y="3820"/>
                </a:cubicBezTo>
                <a:cubicBezTo>
                  <a:pt x="5306" y="3820"/>
                  <a:pt x="4381" y="4051"/>
                  <a:pt x="3584" y="4512"/>
                </a:cubicBezTo>
                <a:cubicBezTo>
                  <a:pt x="3227" y="4702"/>
                  <a:pt x="2858" y="5024"/>
                  <a:pt x="2906" y="5429"/>
                </a:cubicBezTo>
                <a:cubicBezTo>
                  <a:pt x="2930" y="5726"/>
                  <a:pt x="3203" y="5964"/>
                  <a:pt x="3501" y="6036"/>
                </a:cubicBezTo>
                <a:cubicBezTo>
                  <a:pt x="3604" y="6067"/>
                  <a:pt x="3714" y="6080"/>
                  <a:pt x="3826" y="6080"/>
                </a:cubicBezTo>
                <a:cubicBezTo>
                  <a:pt x="4013" y="6080"/>
                  <a:pt x="4208" y="6045"/>
                  <a:pt x="4394" y="6000"/>
                </a:cubicBezTo>
                <a:cubicBezTo>
                  <a:pt x="5418" y="5738"/>
                  <a:pt x="6382" y="5226"/>
                  <a:pt x="7347" y="4167"/>
                </a:cubicBezTo>
                <a:cubicBezTo>
                  <a:pt x="8085" y="4488"/>
                  <a:pt x="8811" y="4833"/>
                  <a:pt x="9538" y="5191"/>
                </a:cubicBezTo>
                <a:cubicBezTo>
                  <a:pt x="9379" y="5175"/>
                  <a:pt x="9220" y="5168"/>
                  <a:pt x="9061" y="5168"/>
                </a:cubicBezTo>
                <a:cubicBezTo>
                  <a:pt x="7846" y="5168"/>
                  <a:pt x="6632" y="5606"/>
                  <a:pt x="5716" y="6417"/>
                </a:cubicBezTo>
                <a:cubicBezTo>
                  <a:pt x="5466" y="6631"/>
                  <a:pt x="5228" y="6905"/>
                  <a:pt x="5120" y="7226"/>
                </a:cubicBezTo>
                <a:cubicBezTo>
                  <a:pt x="5025" y="7560"/>
                  <a:pt x="5108" y="7965"/>
                  <a:pt x="5382" y="8143"/>
                </a:cubicBezTo>
                <a:cubicBezTo>
                  <a:pt x="5497" y="8212"/>
                  <a:pt x="5624" y="8240"/>
                  <a:pt x="5756" y="8240"/>
                </a:cubicBezTo>
                <a:cubicBezTo>
                  <a:pt x="6034" y="8240"/>
                  <a:pt x="6334" y="8114"/>
                  <a:pt x="6585" y="7977"/>
                </a:cubicBezTo>
                <a:cubicBezTo>
                  <a:pt x="7716" y="7346"/>
                  <a:pt x="8764" y="6548"/>
                  <a:pt x="9942" y="5417"/>
                </a:cubicBezTo>
                <a:cubicBezTo>
                  <a:pt x="10895" y="5905"/>
                  <a:pt x="11847" y="6429"/>
                  <a:pt x="12764" y="6976"/>
                </a:cubicBezTo>
                <a:cubicBezTo>
                  <a:pt x="12364" y="6922"/>
                  <a:pt x="11965" y="6887"/>
                  <a:pt x="11562" y="6887"/>
                </a:cubicBezTo>
                <a:cubicBezTo>
                  <a:pt x="11352" y="6887"/>
                  <a:pt x="11142" y="6897"/>
                  <a:pt x="10931" y="6917"/>
                </a:cubicBezTo>
                <a:cubicBezTo>
                  <a:pt x="10121" y="7012"/>
                  <a:pt x="9311" y="7322"/>
                  <a:pt x="8752" y="7905"/>
                </a:cubicBezTo>
                <a:cubicBezTo>
                  <a:pt x="8573" y="8096"/>
                  <a:pt x="8406" y="8322"/>
                  <a:pt x="8347" y="8572"/>
                </a:cubicBezTo>
                <a:cubicBezTo>
                  <a:pt x="8287" y="8822"/>
                  <a:pt x="8347" y="9120"/>
                  <a:pt x="8537" y="9310"/>
                </a:cubicBezTo>
                <a:cubicBezTo>
                  <a:pt x="8687" y="9460"/>
                  <a:pt x="8881" y="9516"/>
                  <a:pt x="9087" y="9516"/>
                </a:cubicBezTo>
                <a:cubicBezTo>
                  <a:pt x="9339" y="9516"/>
                  <a:pt x="9611" y="9432"/>
                  <a:pt x="9847" y="9334"/>
                </a:cubicBezTo>
                <a:cubicBezTo>
                  <a:pt x="11097" y="8822"/>
                  <a:pt x="12288" y="8167"/>
                  <a:pt x="13217" y="7250"/>
                </a:cubicBezTo>
                <a:cubicBezTo>
                  <a:pt x="13514" y="7429"/>
                  <a:pt x="13800" y="7607"/>
                  <a:pt x="14098" y="7798"/>
                </a:cubicBezTo>
                <a:cubicBezTo>
                  <a:pt x="15003" y="8381"/>
                  <a:pt x="15884" y="8989"/>
                  <a:pt x="16741" y="9643"/>
                </a:cubicBezTo>
                <a:cubicBezTo>
                  <a:pt x="16770" y="9664"/>
                  <a:pt x="16801" y="9673"/>
                  <a:pt x="16830" y="9673"/>
                </a:cubicBezTo>
                <a:cubicBezTo>
                  <a:pt x="16956" y="9673"/>
                  <a:pt x="17057" y="9514"/>
                  <a:pt x="16931" y="9417"/>
                </a:cubicBezTo>
                <a:cubicBezTo>
                  <a:pt x="15443" y="8322"/>
                  <a:pt x="13883" y="7298"/>
                  <a:pt x="12276" y="6357"/>
                </a:cubicBezTo>
                <a:cubicBezTo>
                  <a:pt x="12609" y="5012"/>
                  <a:pt x="12312" y="3643"/>
                  <a:pt x="11669" y="2440"/>
                </a:cubicBezTo>
                <a:cubicBezTo>
                  <a:pt x="11514" y="2178"/>
                  <a:pt x="11312" y="1881"/>
                  <a:pt x="11014" y="1881"/>
                </a:cubicBezTo>
                <a:cubicBezTo>
                  <a:pt x="10788" y="1881"/>
                  <a:pt x="10585" y="2035"/>
                  <a:pt x="10490" y="2226"/>
                </a:cubicBezTo>
                <a:cubicBezTo>
                  <a:pt x="10383" y="2440"/>
                  <a:pt x="10371" y="2666"/>
                  <a:pt x="10383" y="2881"/>
                </a:cubicBezTo>
                <a:cubicBezTo>
                  <a:pt x="10419" y="4048"/>
                  <a:pt x="10907" y="5191"/>
                  <a:pt x="11728" y="6012"/>
                </a:cubicBezTo>
                <a:cubicBezTo>
                  <a:pt x="10919" y="5548"/>
                  <a:pt x="10109" y="5119"/>
                  <a:pt x="9276" y="4714"/>
                </a:cubicBezTo>
                <a:cubicBezTo>
                  <a:pt x="9883" y="3274"/>
                  <a:pt x="9335" y="1690"/>
                  <a:pt x="8323" y="488"/>
                </a:cubicBezTo>
                <a:cubicBezTo>
                  <a:pt x="8112" y="248"/>
                  <a:pt x="7816" y="0"/>
                  <a:pt x="75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71"/>
          <p:cNvSpPr/>
          <p:nvPr/>
        </p:nvSpPr>
        <p:spPr>
          <a:xfrm>
            <a:off x="2749615" y="4181949"/>
            <a:ext cx="248325" cy="263005"/>
          </a:xfrm>
          <a:custGeom>
            <a:rect b="b" l="l" r="r" t="t"/>
            <a:pathLst>
              <a:path extrusionOk="0" h="4100" w="3871">
                <a:moveTo>
                  <a:pt x="675" y="0"/>
                </a:moveTo>
                <a:cubicBezTo>
                  <a:pt x="467" y="0"/>
                  <a:pt x="240" y="87"/>
                  <a:pt x="155" y="278"/>
                </a:cubicBezTo>
                <a:cubicBezTo>
                  <a:pt x="1" y="552"/>
                  <a:pt x="191" y="885"/>
                  <a:pt x="370" y="1135"/>
                </a:cubicBezTo>
                <a:cubicBezTo>
                  <a:pt x="1298" y="2362"/>
                  <a:pt x="2501" y="3374"/>
                  <a:pt x="3870" y="4100"/>
                </a:cubicBezTo>
                <a:cubicBezTo>
                  <a:pt x="3751" y="2612"/>
                  <a:pt x="2727" y="1207"/>
                  <a:pt x="1370" y="290"/>
                </a:cubicBezTo>
                <a:cubicBezTo>
                  <a:pt x="1179" y="159"/>
                  <a:pt x="965" y="40"/>
                  <a:pt x="751" y="4"/>
                </a:cubicBezTo>
                <a:cubicBezTo>
                  <a:pt x="726" y="2"/>
                  <a:pt x="701" y="0"/>
                  <a:pt x="6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8" name="Google Shape;978;p71"/>
          <p:cNvGrpSpPr/>
          <p:nvPr/>
        </p:nvGrpSpPr>
        <p:grpSpPr>
          <a:xfrm>
            <a:off x="6863489" y="2668132"/>
            <a:ext cx="1597143" cy="1632490"/>
            <a:chOff x="7168139" y="2668132"/>
            <a:chExt cx="1597143" cy="1632490"/>
          </a:xfrm>
        </p:grpSpPr>
        <p:sp>
          <p:nvSpPr>
            <p:cNvPr id="979" name="Google Shape;979;p71"/>
            <p:cNvSpPr/>
            <p:nvPr/>
          </p:nvSpPr>
          <p:spPr>
            <a:xfrm>
              <a:off x="8039616" y="2668132"/>
              <a:ext cx="725665" cy="1632490"/>
            </a:xfrm>
            <a:custGeom>
              <a:rect b="b" l="l" r="r" t="t"/>
              <a:pathLst>
                <a:path extrusionOk="0" h="25449" w="11312">
                  <a:moveTo>
                    <a:pt x="10726" y="0"/>
                  </a:moveTo>
                  <a:cubicBezTo>
                    <a:pt x="10611" y="0"/>
                    <a:pt x="10491" y="25"/>
                    <a:pt x="10383" y="65"/>
                  </a:cubicBezTo>
                  <a:cubicBezTo>
                    <a:pt x="9633" y="279"/>
                    <a:pt x="8990" y="803"/>
                    <a:pt x="8549" y="1434"/>
                  </a:cubicBezTo>
                  <a:cubicBezTo>
                    <a:pt x="8156" y="1946"/>
                    <a:pt x="7906" y="2565"/>
                    <a:pt x="7716" y="3184"/>
                  </a:cubicBezTo>
                  <a:cubicBezTo>
                    <a:pt x="7418" y="3613"/>
                    <a:pt x="7132" y="4065"/>
                    <a:pt x="6858" y="4506"/>
                  </a:cubicBezTo>
                  <a:cubicBezTo>
                    <a:pt x="7013" y="3732"/>
                    <a:pt x="7061" y="2934"/>
                    <a:pt x="6751" y="2220"/>
                  </a:cubicBezTo>
                  <a:cubicBezTo>
                    <a:pt x="6668" y="2053"/>
                    <a:pt x="6585" y="1886"/>
                    <a:pt x="6454" y="1767"/>
                  </a:cubicBezTo>
                  <a:cubicBezTo>
                    <a:pt x="6349" y="1680"/>
                    <a:pt x="6219" y="1625"/>
                    <a:pt x="6087" y="1625"/>
                  </a:cubicBezTo>
                  <a:cubicBezTo>
                    <a:pt x="6038" y="1625"/>
                    <a:pt x="5989" y="1632"/>
                    <a:pt x="5942" y="1648"/>
                  </a:cubicBezTo>
                  <a:cubicBezTo>
                    <a:pt x="5680" y="1731"/>
                    <a:pt x="5572" y="2041"/>
                    <a:pt x="5513" y="2303"/>
                  </a:cubicBezTo>
                  <a:cubicBezTo>
                    <a:pt x="5334" y="3196"/>
                    <a:pt x="5513" y="4136"/>
                    <a:pt x="6573" y="5006"/>
                  </a:cubicBezTo>
                  <a:cubicBezTo>
                    <a:pt x="6227" y="5601"/>
                    <a:pt x="5918" y="6196"/>
                    <a:pt x="5596" y="6803"/>
                  </a:cubicBezTo>
                  <a:cubicBezTo>
                    <a:pt x="5739" y="5970"/>
                    <a:pt x="5561" y="5089"/>
                    <a:pt x="5108" y="4386"/>
                  </a:cubicBezTo>
                  <a:cubicBezTo>
                    <a:pt x="5001" y="4244"/>
                    <a:pt x="4906" y="4089"/>
                    <a:pt x="4739" y="3994"/>
                  </a:cubicBezTo>
                  <a:cubicBezTo>
                    <a:pt x="4643" y="3927"/>
                    <a:pt x="4528" y="3888"/>
                    <a:pt x="4415" y="3888"/>
                  </a:cubicBezTo>
                  <a:cubicBezTo>
                    <a:pt x="4347" y="3888"/>
                    <a:pt x="4278" y="3902"/>
                    <a:pt x="4215" y="3934"/>
                  </a:cubicBezTo>
                  <a:cubicBezTo>
                    <a:pt x="3953" y="4053"/>
                    <a:pt x="3858" y="4386"/>
                    <a:pt x="3858" y="4684"/>
                  </a:cubicBezTo>
                  <a:cubicBezTo>
                    <a:pt x="3846" y="5637"/>
                    <a:pt x="4263" y="6589"/>
                    <a:pt x="5346" y="7339"/>
                  </a:cubicBezTo>
                  <a:cubicBezTo>
                    <a:pt x="5061" y="7946"/>
                    <a:pt x="4787" y="8554"/>
                    <a:pt x="4525" y="9185"/>
                  </a:cubicBezTo>
                  <a:cubicBezTo>
                    <a:pt x="4560" y="8732"/>
                    <a:pt x="4560" y="8280"/>
                    <a:pt x="4453" y="7839"/>
                  </a:cubicBezTo>
                  <a:cubicBezTo>
                    <a:pt x="4310" y="7149"/>
                    <a:pt x="3918" y="6458"/>
                    <a:pt x="3310" y="6101"/>
                  </a:cubicBezTo>
                  <a:cubicBezTo>
                    <a:pt x="3192" y="6042"/>
                    <a:pt x="3063" y="5983"/>
                    <a:pt x="2938" y="5983"/>
                  </a:cubicBezTo>
                  <a:cubicBezTo>
                    <a:pt x="2886" y="5983"/>
                    <a:pt x="2835" y="5993"/>
                    <a:pt x="2786" y="6018"/>
                  </a:cubicBezTo>
                  <a:cubicBezTo>
                    <a:pt x="2596" y="6101"/>
                    <a:pt x="2536" y="6375"/>
                    <a:pt x="2524" y="6577"/>
                  </a:cubicBezTo>
                  <a:cubicBezTo>
                    <a:pt x="2465" y="7780"/>
                    <a:pt x="3001" y="8994"/>
                    <a:pt x="4263" y="9851"/>
                  </a:cubicBezTo>
                  <a:cubicBezTo>
                    <a:pt x="4084" y="10304"/>
                    <a:pt x="3918" y="10756"/>
                    <a:pt x="3775" y="11221"/>
                  </a:cubicBezTo>
                  <a:cubicBezTo>
                    <a:pt x="3679" y="11471"/>
                    <a:pt x="3608" y="11733"/>
                    <a:pt x="3513" y="11983"/>
                  </a:cubicBezTo>
                  <a:cubicBezTo>
                    <a:pt x="3429" y="10875"/>
                    <a:pt x="2775" y="9840"/>
                    <a:pt x="1810" y="9304"/>
                  </a:cubicBezTo>
                  <a:cubicBezTo>
                    <a:pt x="1617" y="9202"/>
                    <a:pt x="1415" y="9118"/>
                    <a:pt x="1211" y="9118"/>
                  </a:cubicBezTo>
                  <a:cubicBezTo>
                    <a:pt x="1177" y="9118"/>
                    <a:pt x="1142" y="9120"/>
                    <a:pt x="1108" y="9125"/>
                  </a:cubicBezTo>
                  <a:cubicBezTo>
                    <a:pt x="774" y="9173"/>
                    <a:pt x="512" y="9470"/>
                    <a:pt x="453" y="9780"/>
                  </a:cubicBezTo>
                  <a:cubicBezTo>
                    <a:pt x="381" y="10101"/>
                    <a:pt x="477" y="10447"/>
                    <a:pt x="655" y="10721"/>
                  </a:cubicBezTo>
                  <a:cubicBezTo>
                    <a:pt x="834" y="10994"/>
                    <a:pt x="1108" y="11209"/>
                    <a:pt x="1370" y="11399"/>
                  </a:cubicBezTo>
                  <a:cubicBezTo>
                    <a:pt x="1846" y="11745"/>
                    <a:pt x="2370" y="12006"/>
                    <a:pt x="3394" y="12340"/>
                  </a:cubicBezTo>
                  <a:cubicBezTo>
                    <a:pt x="3144" y="13126"/>
                    <a:pt x="2917" y="13935"/>
                    <a:pt x="2715" y="14733"/>
                  </a:cubicBezTo>
                  <a:cubicBezTo>
                    <a:pt x="2644" y="13995"/>
                    <a:pt x="2263" y="13257"/>
                    <a:pt x="1703" y="12768"/>
                  </a:cubicBezTo>
                  <a:cubicBezTo>
                    <a:pt x="1512" y="12602"/>
                    <a:pt x="1298" y="12459"/>
                    <a:pt x="1060" y="12399"/>
                  </a:cubicBezTo>
                  <a:cubicBezTo>
                    <a:pt x="982" y="12380"/>
                    <a:pt x="899" y="12369"/>
                    <a:pt x="816" y="12369"/>
                  </a:cubicBezTo>
                  <a:cubicBezTo>
                    <a:pt x="645" y="12369"/>
                    <a:pt x="474" y="12414"/>
                    <a:pt x="346" y="12518"/>
                  </a:cubicBezTo>
                  <a:cubicBezTo>
                    <a:pt x="84" y="12721"/>
                    <a:pt x="0" y="13102"/>
                    <a:pt x="84" y="13423"/>
                  </a:cubicBezTo>
                  <a:cubicBezTo>
                    <a:pt x="155" y="13757"/>
                    <a:pt x="346" y="14019"/>
                    <a:pt x="572" y="14269"/>
                  </a:cubicBezTo>
                  <a:cubicBezTo>
                    <a:pt x="1003" y="14776"/>
                    <a:pt x="1503" y="15224"/>
                    <a:pt x="2337" y="15224"/>
                  </a:cubicBezTo>
                  <a:cubicBezTo>
                    <a:pt x="2424" y="15224"/>
                    <a:pt x="2514" y="15219"/>
                    <a:pt x="2608" y="15209"/>
                  </a:cubicBezTo>
                  <a:lnTo>
                    <a:pt x="2608" y="15209"/>
                  </a:lnTo>
                  <a:cubicBezTo>
                    <a:pt x="2203" y="16852"/>
                    <a:pt x="1882" y="18495"/>
                    <a:pt x="1608" y="20150"/>
                  </a:cubicBezTo>
                  <a:cubicBezTo>
                    <a:pt x="1334" y="21877"/>
                    <a:pt x="1120" y="23615"/>
                    <a:pt x="941" y="25341"/>
                  </a:cubicBezTo>
                  <a:cubicBezTo>
                    <a:pt x="934" y="25408"/>
                    <a:pt x="991" y="25448"/>
                    <a:pt x="1044" y="25448"/>
                  </a:cubicBezTo>
                  <a:cubicBezTo>
                    <a:pt x="1086" y="25448"/>
                    <a:pt x="1126" y="25423"/>
                    <a:pt x="1131" y="25365"/>
                  </a:cubicBezTo>
                  <a:cubicBezTo>
                    <a:pt x="1453" y="22305"/>
                    <a:pt x="1882" y="19257"/>
                    <a:pt x="2548" y="16269"/>
                  </a:cubicBezTo>
                  <a:cubicBezTo>
                    <a:pt x="2715" y="15507"/>
                    <a:pt x="2905" y="14769"/>
                    <a:pt x="3120" y="14019"/>
                  </a:cubicBezTo>
                  <a:cubicBezTo>
                    <a:pt x="3168" y="14020"/>
                    <a:pt x="3216" y="14021"/>
                    <a:pt x="3264" y="14021"/>
                  </a:cubicBezTo>
                  <a:cubicBezTo>
                    <a:pt x="4641" y="14021"/>
                    <a:pt x="5960" y="13364"/>
                    <a:pt x="6846" y="12340"/>
                  </a:cubicBezTo>
                  <a:cubicBezTo>
                    <a:pt x="7025" y="12149"/>
                    <a:pt x="7192" y="11876"/>
                    <a:pt x="7108" y="11625"/>
                  </a:cubicBezTo>
                  <a:cubicBezTo>
                    <a:pt x="7049" y="11459"/>
                    <a:pt x="6870" y="11352"/>
                    <a:pt x="6692" y="11328"/>
                  </a:cubicBezTo>
                  <a:cubicBezTo>
                    <a:pt x="6648" y="11319"/>
                    <a:pt x="6604" y="11315"/>
                    <a:pt x="6561" y="11315"/>
                  </a:cubicBezTo>
                  <a:cubicBezTo>
                    <a:pt x="6426" y="11315"/>
                    <a:pt x="6291" y="11351"/>
                    <a:pt x="6156" y="11387"/>
                  </a:cubicBezTo>
                  <a:cubicBezTo>
                    <a:pt x="4846" y="11745"/>
                    <a:pt x="3715" y="12697"/>
                    <a:pt x="3132" y="13935"/>
                  </a:cubicBezTo>
                  <a:cubicBezTo>
                    <a:pt x="3382" y="12995"/>
                    <a:pt x="3667" y="12066"/>
                    <a:pt x="3989" y="11161"/>
                  </a:cubicBezTo>
                  <a:cubicBezTo>
                    <a:pt x="4153" y="11173"/>
                    <a:pt x="4316" y="11179"/>
                    <a:pt x="4478" y="11179"/>
                  </a:cubicBezTo>
                  <a:cubicBezTo>
                    <a:pt x="5642" y="11179"/>
                    <a:pt x="6739" y="10880"/>
                    <a:pt x="7680" y="10316"/>
                  </a:cubicBezTo>
                  <a:cubicBezTo>
                    <a:pt x="7835" y="10221"/>
                    <a:pt x="7978" y="10125"/>
                    <a:pt x="8073" y="9971"/>
                  </a:cubicBezTo>
                  <a:cubicBezTo>
                    <a:pt x="8156" y="9828"/>
                    <a:pt x="8192" y="9613"/>
                    <a:pt x="8073" y="9482"/>
                  </a:cubicBezTo>
                  <a:cubicBezTo>
                    <a:pt x="7966" y="9351"/>
                    <a:pt x="7775" y="9316"/>
                    <a:pt x="7597" y="9316"/>
                  </a:cubicBezTo>
                  <a:cubicBezTo>
                    <a:pt x="7545" y="9314"/>
                    <a:pt x="7494" y="9313"/>
                    <a:pt x="7443" y="9313"/>
                  </a:cubicBezTo>
                  <a:cubicBezTo>
                    <a:pt x="6196" y="9313"/>
                    <a:pt x="4955" y="9865"/>
                    <a:pt x="4132" y="10780"/>
                  </a:cubicBezTo>
                  <a:cubicBezTo>
                    <a:pt x="4382" y="10066"/>
                    <a:pt x="4668" y="9363"/>
                    <a:pt x="4941" y="8673"/>
                  </a:cubicBezTo>
                  <a:cubicBezTo>
                    <a:pt x="5419" y="8820"/>
                    <a:pt x="5901" y="8887"/>
                    <a:pt x="6380" y="8887"/>
                  </a:cubicBezTo>
                  <a:cubicBezTo>
                    <a:pt x="7213" y="8887"/>
                    <a:pt x="8035" y="8684"/>
                    <a:pt x="8799" y="8351"/>
                  </a:cubicBezTo>
                  <a:cubicBezTo>
                    <a:pt x="8990" y="8280"/>
                    <a:pt x="9192" y="8173"/>
                    <a:pt x="9323" y="8018"/>
                  </a:cubicBezTo>
                  <a:cubicBezTo>
                    <a:pt x="9454" y="7863"/>
                    <a:pt x="9525" y="7637"/>
                    <a:pt x="9442" y="7446"/>
                  </a:cubicBezTo>
                  <a:cubicBezTo>
                    <a:pt x="9323" y="7208"/>
                    <a:pt x="9013" y="7125"/>
                    <a:pt x="8740" y="7113"/>
                  </a:cubicBezTo>
                  <a:cubicBezTo>
                    <a:pt x="8665" y="7110"/>
                    <a:pt x="8591" y="7108"/>
                    <a:pt x="8517" y="7108"/>
                  </a:cubicBezTo>
                  <a:cubicBezTo>
                    <a:pt x="7234" y="7108"/>
                    <a:pt x="5959" y="7592"/>
                    <a:pt x="5025" y="8470"/>
                  </a:cubicBezTo>
                  <a:lnTo>
                    <a:pt x="5418" y="7577"/>
                  </a:lnTo>
                  <a:cubicBezTo>
                    <a:pt x="5584" y="7232"/>
                    <a:pt x="5751" y="6911"/>
                    <a:pt x="5918" y="6565"/>
                  </a:cubicBezTo>
                  <a:cubicBezTo>
                    <a:pt x="7418" y="6553"/>
                    <a:pt x="8656" y="6565"/>
                    <a:pt x="9811" y="6161"/>
                  </a:cubicBezTo>
                  <a:cubicBezTo>
                    <a:pt x="10097" y="6053"/>
                    <a:pt x="10418" y="5863"/>
                    <a:pt x="10395" y="5565"/>
                  </a:cubicBezTo>
                  <a:cubicBezTo>
                    <a:pt x="10359" y="5268"/>
                    <a:pt x="10002" y="5125"/>
                    <a:pt x="9704" y="5077"/>
                  </a:cubicBezTo>
                  <a:cubicBezTo>
                    <a:pt x="9532" y="5055"/>
                    <a:pt x="9359" y="5044"/>
                    <a:pt x="9186" y="5044"/>
                  </a:cubicBezTo>
                  <a:cubicBezTo>
                    <a:pt x="7956" y="5044"/>
                    <a:pt x="6723" y="5590"/>
                    <a:pt x="5930" y="6530"/>
                  </a:cubicBezTo>
                  <a:cubicBezTo>
                    <a:pt x="6287" y="5839"/>
                    <a:pt x="6668" y="5137"/>
                    <a:pt x="7085" y="4470"/>
                  </a:cubicBezTo>
                  <a:cubicBezTo>
                    <a:pt x="7575" y="4657"/>
                    <a:pt x="8071" y="4732"/>
                    <a:pt x="8566" y="4732"/>
                  </a:cubicBezTo>
                  <a:cubicBezTo>
                    <a:pt x="9080" y="4732"/>
                    <a:pt x="9593" y="4651"/>
                    <a:pt x="10097" y="4529"/>
                  </a:cubicBezTo>
                  <a:cubicBezTo>
                    <a:pt x="10287" y="4482"/>
                    <a:pt x="10502" y="4422"/>
                    <a:pt x="10656" y="4303"/>
                  </a:cubicBezTo>
                  <a:cubicBezTo>
                    <a:pt x="10823" y="4184"/>
                    <a:pt x="10954" y="3994"/>
                    <a:pt x="10954" y="3791"/>
                  </a:cubicBezTo>
                  <a:cubicBezTo>
                    <a:pt x="10978" y="3577"/>
                    <a:pt x="10811" y="3374"/>
                    <a:pt x="10621" y="3291"/>
                  </a:cubicBezTo>
                  <a:cubicBezTo>
                    <a:pt x="10450" y="3211"/>
                    <a:pt x="10270" y="3181"/>
                    <a:pt x="10082" y="3181"/>
                  </a:cubicBezTo>
                  <a:cubicBezTo>
                    <a:pt x="10047" y="3181"/>
                    <a:pt x="10013" y="3182"/>
                    <a:pt x="9978" y="3184"/>
                  </a:cubicBezTo>
                  <a:cubicBezTo>
                    <a:pt x="8966" y="3196"/>
                    <a:pt x="7966" y="3601"/>
                    <a:pt x="7227" y="4303"/>
                  </a:cubicBezTo>
                  <a:cubicBezTo>
                    <a:pt x="7406" y="4005"/>
                    <a:pt x="7597" y="3720"/>
                    <a:pt x="7787" y="3422"/>
                  </a:cubicBezTo>
                  <a:cubicBezTo>
                    <a:pt x="9013" y="2696"/>
                    <a:pt x="10109" y="1993"/>
                    <a:pt x="10930" y="1029"/>
                  </a:cubicBezTo>
                  <a:cubicBezTo>
                    <a:pt x="11133" y="791"/>
                    <a:pt x="11311" y="434"/>
                    <a:pt x="11133" y="184"/>
                  </a:cubicBezTo>
                  <a:cubicBezTo>
                    <a:pt x="11042" y="51"/>
                    <a:pt x="10889" y="0"/>
                    <a:pt x="107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71"/>
            <p:cNvSpPr/>
            <p:nvPr/>
          </p:nvSpPr>
          <p:spPr>
            <a:xfrm>
              <a:off x="7430127" y="3041278"/>
              <a:ext cx="114636" cy="342868"/>
            </a:xfrm>
            <a:custGeom>
              <a:rect b="b" l="l" r="r" t="t"/>
              <a:pathLst>
                <a:path extrusionOk="0" h="5345" w="1787">
                  <a:moveTo>
                    <a:pt x="881" y="0"/>
                  </a:moveTo>
                  <a:cubicBezTo>
                    <a:pt x="849" y="0"/>
                    <a:pt x="818" y="3"/>
                    <a:pt x="786" y="10"/>
                  </a:cubicBezTo>
                  <a:cubicBezTo>
                    <a:pt x="488" y="93"/>
                    <a:pt x="357" y="451"/>
                    <a:pt x="298" y="760"/>
                  </a:cubicBezTo>
                  <a:cubicBezTo>
                    <a:pt x="0" y="2260"/>
                    <a:pt x="24" y="3844"/>
                    <a:pt x="381" y="5344"/>
                  </a:cubicBezTo>
                  <a:cubicBezTo>
                    <a:pt x="1429" y="4261"/>
                    <a:pt x="1786" y="2558"/>
                    <a:pt x="1584" y="939"/>
                  </a:cubicBezTo>
                  <a:cubicBezTo>
                    <a:pt x="1560" y="713"/>
                    <a:pt x="1512" y="474"/>
                    <a:pt x="1381" y="284"/>
                  </a:cubicBezTo>
                  <a:cubicBezTo>
                    <a:pt x="1269" y="120"/>
                    <a:pt x="1077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71"/>
            <p:cNvSpPr/>
            <p:nvPr/>
          </p:nvSpPr>
          <p:spPr>
            <a:xfrm>
              <a:off x="7168139" y="2977772"/>
              <a:ext cx="554577" cy="1143108"/>
            </a:xfrm>
            <a:custGeom>
              <a:rect b="b" l="l" r="r" t="t"/>
              <a:pathLst>
                <a:path extrusionOk="0" h="17820" w="8645">
                  <a:moveTo>
                    <a:pt x="1525" y="1"/>
                  </a:moveTo>
                  <a:cubicBezTo>
                    <a:pt x="1393" y="1"/>
                    <a:pt x="1263" y="33"/>
                    <a:pt x="1143" y="107"/>
                  </a:cubicBezTo>
                  <a:cubicBezTo>
                    <a:pt x="715" y="393"/>
                    <a:pt x="774" y="1048"/>
                    <a:pt x="965" y="1536"/>
                  </a:cubicBezTo>
                  <a:cubicBezTo>
                    <a:pt x="1370" y="2607"/>
                    <a:pt x="2084" y="3548"/>
                    <a:pt x="3322" y="4191"/>
                  </a:cubicBezTo>
                  <a:cubicBezTo>
                    <a:pt x="3584" y="4870"/>
                    <a:pt x="3846" y="5572"/>
                    <a:pt x="4084" y="6275"/>
                  </a:cubicBezTo>
                  <a:cubicBezTo>
                    <a:pt x="3441" y="5441"/>
                    <a:pt x="2560" y="4786"/>
                    <a:pt x="1584" y="4441"/>
                  </a:cubicBezTo>
                  <a:cubicBezTo>
                    <a:pt x="1399" y="4379"/>
                    <a:pt x="1195" y="4333"/>
                    <a:pt x="1001" y="4333"/>
                  </a:cubicBezTo>
                  <a:cubicBezTo>
                    <a:pt x="784" y="4333"/>
                    <a:pt x="580" y="4391"/>
                    <a:pt x="429" y="4548"/>
                  </a:cubicBezTo>
                  <a:cubicBezTo>
                    <a:pt x="227" y="4774"/>
                    <a:pt x="227" y="5132"/>
                    <a:pt x="358" y="5394"/>
                  </a:cubicBezTo>
                  <a:cubicBezTo>
                    <a:pt x="488" y="5667"/>
                    <a:pt x="727" y="5858"/>
                    <a:pt x="989" y="6036"/>
                  </a:cubicBezTo>
                  <a:cubicBezTo>
                    <a:pt x="1846" y="6644"/>
                    <a:pt x="2894" y="7013"/>
                    <a:pt x="4322" y="7049"/>
                  </a:cubicBezTo>
                  <a:cubicBezTo>
                    <a:pt x="4560" y="7822"/>
                    <a:pt x="4775" y="8596"/>
                    <a:pt x="4989" y="9370"/>
                  </a:cubicBezTo>
                  <a:cubicBezTo>
                    <a:pt x="4179" y="8251"/>
                    <a:pt x="2905" y="7477"/>
                    <a:pt x="1548" y="7299"/>
                  </a:cubicBezTo>
                  <a:cubicBezTo>
                    <a:pt x="1422" y="7281"/>
                    <a:pt x="1297" y="7270"/>
                    <a:pt x="1174" y="7270"/>
                  </a:cubicBezTo>
                  <a:cubicBezTo>
                    <a:pt x="960" y="7270"/>
                    <a:pt x="752" y="7303"/>
                    <a:pt x="548" y="7394"/>
                  </a:cubicBezTo>
                  <a:cubicBezTo>
                    <a:pt x="238" y="7537"/>
                    <a:pt x="0" y="7870"/>
                    <a:pt x="60" y="8192"/>
                  </a:cubicBezTo>
                  <a:cubicBezTo>
                    <a:pt x="119" y="8608"/>
                    <a:pt x="584" y="8834"/>
                    <a:pt x="989" y="8989"/>
                  </a:cubicBezTo>
                  <a:cubicBezTo>
                    <a:pt x="2203" y="9418"/>
                    <a:pt x="3489" y="9668"/>
                    <a:pt x="5120" y="9799"/>
                  </a:cubicBezTo>
                  <a:cubicBezTo>
                    <a:pt x="5394" y="10847"/>
                    <a:pt x="5608" y="11906"/>
                    <a:pt x="5822" y="12954"/>
                  </a:cubicBezTo>
                  <a:cubicBezTo>
                    <a:pt x="5477" y="12454"/>
                    <a:pt x="5108" y="11966"/>
                    <a:pt x="4644" y="11549"/>
                  </a:cubicBezTo>
                  <a:cubicBezTo>
                    <a:pt x="4037" y="10989"/>
                    <a:pt x="3275" y="10597"/>
                    <a:pt x="2453" y="10549"/>
                  </a:cubicBezTo>
                  <a:cubicBezTo>
                    <a:pt x="2403" y="10544"/>
                    <a:pt x="2353" y="10542"/>
                    <a:pt x="2303" y="10542"/>
                  </a:cubicBezTo>
                  <a:cubicBezTo>
                    <a:pt x="2089" y="10542"/>
                    <a:pt x="1872" y="10586"/>
                    <a:pt x="1679" y="10692"/>
                  </a:cubicBezTo>
                  <a:cubicBezTo>
                    <a:pt x="1441" y="10811"/>
                    <a:pt x="1262" y="11049"/>
                    <a:pt x="1250" y="11323"/>
                  </a:cubicBezTo>
                  <a:cubicBezTo>
                    <a:pt x="1239" y="11787"/>
                    <a:pt x="1703" y="12109"/>
                    <a:pt x="2096" y="12299"/>
                  </a:cubicBezTo>
                  <a:cubicBezTo>
                    <a:pt x="3310" y="12918"/>
                    <a:pt x="4584" y="13371"/>
                    <a:pt x="5894" y="13454"/>
                  </a:cubicBezTo>
                  <a:cubicBezTo>
                    <a:pt x="5953" y="13787"/>
                    <a:pt x="6013" y="14133"/>
                    <a:pt x="6061" y="14466"/>
                  </a:cubicBezTo>
                  <a:cubicBezTo>
                    <a:pt x="6227" y="15538"/>
                    <a:pt x="6346" y="16609"/>
                    <a:pt x="6430" y="17681"/>
                  </a:cubicBezTo>
                  <a:cubicBezTo>
                    <a:pt x="6436" y="17772"/>
                    <a:pt x="6516" y="17819"/>
                    <a:pt x="6591" y="17819"/>
                  </a:cubicBezTo>
                  <a:cubicBezTo>
                    <a:pt x="6664" y="17819"/>
                    <a:pt x="6733" y="17774"/>
                    <a:pt x="6727" y="17681"/>
                  </a:cubicBezTo>
                  <a:cubicBezTo>
                    <a:pt x="6561" y="15835"/>
                    <a:pt x="6311" y="13990"/>
                    <a:pt x="5942" y="12156"/>
                  </a:cubicBezTo>
                  <a:cubicBezTo>
                    <a:pt x="7156" y="11513"/>
                    <a:pt x="7989" y="10382"/>
                    <a:pt x="8466" y="9108"/>
                  </a:cubicBezTo>
                  <a:cubicBezTo>
                    <a:pt x="8573" y="8823"/>
                    <a:pt x="8644" y="8465"/>
                    <a:pt x="8454" y="8239"/>
                  </a:cubicBezTo>
                  <a:cubicBezTo>
                    <a:pt x="8360" y="8137"/>
                    <a:pt x="8204" y="8083"/>
                    <a:pt x="8041" y="8083"/>
                  </a:cubicBezTo>
                  <a:cubicBezTo>
                    <a:pt x="7976" y="8083"/>
                    <a:pt x="7910" y="8091"/>
                    <a:pt x="7847" y="8108"/>
                  </a:cubicBezTo>
                  <a:cubicBezTo>
                    <a:pt x="7620" y="8168"/>
                    <a:pt x="7442" y="8311"/>
                    <a:pt x="7275" y="8465"/>
                  </a:cubicBezTo>
                  <a:cubicBezTo>
                    <a:pt x="6418" y="9251"/>
                    <a:pt x="5894" y="10382"/>
                    <a:pt x="5822" y="11549"/>
                  </a:cubicBezTo>
                  <a:cubicBezTo>
                    <a:pt x="5632" y="10632"/>
                    <a:pt x="5406" y="9739"/>
                    <a:pt x="5168" y="8846"/>
                  </a:cubicBezTo>
                  <a:cubicBezTo>
                    <a:pt x="6644" y="8346"/>
                    <a:pt x="7454" y="6894"/>
                    <a:pt x="7716" y="5334"/>
                  </a:cubicBezTo>
                  <a:cubicBezTo>
                    <a:pt x="7775" y="4953"/>
                    <a:pt x="7739" y="4441"/>
                    <a:pt x="7370" y="4274"/>
                  </a:cubicBezTo>
                  <a:cubicBezTo>
                    <a:pt x="7304" y="4248"/>
                    <a:pt x="7235" y="4236"/>
                    <a:pt x="7165" y="4236"/>
                  </a:cubicBezTo>
                  <a:cubicBezTo>
                    <a:pt x="6984" y="4236"/>
                    <a:pt x="6798" y="4314"/>
                    <a:pt x="6644" y="4417"/>
                  </a:cubicBezTo>
                  <a:cubicBezTo>
                    <a:pt x="5942" y="4846"/>
                    <a:pt x="5489" y="5620"/>
                    <a:pt x="5287" y="6406"/>
                  </a:cubicBezTo>
                  <a:cubicBezTo>
                    <a:pt x="5108" y="7120"/>
                    <a:pt x="5096" y="7846"/>
                    <a:pt x="5096" y="8596"/>
                  </a:cubicBezTo>
                  <a:cubicBezTo>
                    <a:pt x="4894" y="7894"/>
                    <a:pt x="4691" y="7215"/>
                    <a:pt x="4465" y="6525"/>
                  </a:cubicBezTo>
                  <a:cubicBezTo>
                    <a:pt x="4203" y="5703"/>
                    <a:pt x="3906" y="4893"/>
                    <a:pt x="3584" y="4084"/>
                  </a:cubicBezTo>
                  <a:cubicBezTo>
                    <a:pt x="3822" y="2810"/>
                    <a:pt x="3429" y="1417"/>
                    <a:pt x="2513" y="500"/>
                  </a:cubicBezTo>
                  <a:cubicBezTo>
                    <a:pt x="2252" y="231"/>
                    <a:pt x="1879" y="1"/>
                    <a:pt x="15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2" name="Google Shape;982;p71"/>
          <p:cNvGrpSpPr/>
          <p:nvPr/>
        </p:nvGrpSpPr>
        <p:grpSpPr>
          <a:xfrm>
            <a:off x="6716072" y="3668950"/>
            <a:ext cx="2002699" cy="1227270"/>
            <a:chOff x="7020722" y="3595000"/>
            <a:chExt cx="2002699" cy="1227270"/>
          </a:xfrm>
        </p:grpSpPr>
        <p:sp>
          <p:nvSpPr>
            <p:cNvPr id="983" name="Google Shape;983;p71"/>
            <p:cNvSpPr/>
            <p:nvPr/>
          </p:nvSpPr>
          <p:spPr>
            <a:xfrm>
              <a:off x="7020722" y="3595000"/>
              <a:ext cx="2002699" cy="1227270"/>
            </a:xfrm>
            <a:custGeom>
              <a:rect b="b" l="l" r="r" t="t"/>
              <a:pathLst>
                <a:path extrusionOk="0" h="19132" w="31219">
                  <a:moveTo>
                    <a:pt x="21980" y="0"/>
                  </a:moveTo>
                  <a:cubicBezTo>
                    <a:pt x="18411" y="0"/>
                    <a:pt x="16046" y="5069"/>
                    <a:pt x="12428" y="5069"/>
                  </a:cubicBezTo>
                  <a:cubicBezTo>
                    <a:pt x="12334" y="5069"/>
                    <a:pt x="12240" y="5065"/>
                    <a:pt x="12145" y="5058"/>
                  </a:cubicBezTo>
                  <a:cubicBezTo>
                    <a:pt x="10185" y="4921"/>
                    <a:pt x="8522" y="3205"/>
                    <a:pt x="6574" y="3205"/>
                  </a:cubicBezTo>
                  <a:cubicBezTo>
                    <a:pt x="6498" y="3205"/>
                    <a:pt x="6423" y="3208"/>
                    <a:pt x="6346" y="3213"/>
                  </a:cubicBezTo>
                  <a:cubicBezTo>
                    <a:pt x="5382" y="3296"/>
                    <a:pt x="4549" y="3796"/>
                    <a:pt x="3834" y="4487"/>
                  </a:cubicBezTo>
                  <a:cubicBezTo>
                    <a:pt x="3382" y="4904"/>
                    <a:pt x="3001" y="5392"/>
                    <a:pt x="2667" y="5880"/>
                  </a:cubicBezTo>
                  <a:cubicBezTo>
                    <a:pt x="631" y="8892"/>
                    <a:pt x="0" y="14691"/>
                    <a:pt x="453" y="19132"/>
                  </a:cubicBezTo>
                  <a:lnTo>
                    <a:pt x="30885" y="19132"/>
                  </a:lnTo>
                  <a:cubicBezTo>
                    <a:pt x="31219" y="17310"/>
                    <a:pt x="30980" y="15262"/>
                    <a:pt x="30040" y="13929"/>
                  </a:cubicBezTo>
                  <a:cubicBezTo>
                    <a:pt x="29754" y="13512"/>
                    <a:pt x="29397" y="13155"/>
                    <a:pt x="28968" y="12917"/>
                  </a:cubicBezTo>
                  <a:cubicBezTo>
                    <a:pt x="28063" y="12416"/>
                    <a:pt x="26944" y="12119"/>
                    <a:pt x="26397" y="11238"/>
                  </a:cubicBezTo>
                  <a:cubicBezTo>
                    <a:pt x="25873" y="10392"/>
                    <a:pt x="26063" y="9321"/>
                    <a:pt x="26218" y="8333"/>
                  </a:cubicBezTo>
                  <a:cubicBezTo>
                    <a:pt x="26480" y="6642"/>
                    <a:pt x="26599" y="4868"/>
                    <a:pt x="26039" y="3249"/>
                  </a:cubicBezTo>
                  <a:cubicBezTo>
                    <a:pt x="25480" y="1629"/>
                    <a:pt x="24099" y="201"/>
                    <a:pt x="22384" y="22"/>
                  </a:cubicBezTo>
                  <a:cubicBezTo>
                    <a:pt x="22248" y="7"/>
                    <a:pt x="22113" y="0"/>
                    <a:pt x="219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71"/>
            <p:cNvSpPr/>
            <p:nvPr/>
          </p:nvSpPr>
          <p:spPr>
            <a:xfrm>
              <a:off x="8074835" y="3846971"/>
              <a:ext cx="560414" cy="974978"/>
            </a:xfrm>
            <a:custGeom>
              <a:rect b="b" l="l" r="r" t="t"/>
              <a:pathLst>
                <a:path extrusionOk="0" h="15199" w="8736">
                  <a:moveTo>
                    <a:pt x="7274" y="0"/>
                  </a:moveTo>
                  <a:cubicBezTo>
                    <a:pt x="7252" y="0"/>
                    <a:pt x="7230" y="10"/>
                    <a:pt x="7214" y="35"/>
                  </a:cubicBezTo>
                  <a:cubicBezTo>
                    <a:pt x="5440" y="2309"/>
                    <a:pt x="3916" y="4809"/>
                    <a:pt x="2702" y="7429"/>
                  </a:cubicBezTo>
                  <a:cubicBezTo>
                    <a:pt x="2392" y="6369"/>
                    <a:pt x="2118" y="5298"/>
                    <a:pt x="1880" y="4226"/>
                  </a:cubicBezTo>
                  <a:cubicBezTo>
                    <a:pt x="2583" y="3285"/>
                    <a:pt x="3249" y="2321"/>
                    <a:pt x="3904" y="1357"/>
                  </a:cubicBezTo>
                  <a:cubicBezTo>
                    <a:pt x="3954" y="1274"/>
                    <a:pt x="3883" y="1198"/>
                    <a:pt x="3812" y="1198"/>
                  </a:cubicBezTo>
                  <a:cubicBezTo>
                    <a:pt x="3780" y="1198"/>
                    <a:pt x="3748" y="1213"/>
                    <a:pt x="3726" y="1249"/>
                  </a:cubicBezTo>
                  <a:cubicBezTo>
                    <a:pt x="3118" y="2178"/>
                    <a:pt x="2476" y="3071"/>
                    <a:pt x="1833" y="3964"/>
                  </a:cubicBezTo>
                  <a:cubicBezTo>
                    <a:pt x="1618" y="2893"/>
                    <a:pt x="1416" y="1797"/>
                    <a:pt x="1297" y="702"/>
                  </a:cubicBezTo>
                  <a:cubicBezTo>
                    <a:pt x="1291" y="636"/>
                    <a:pt x="1237" y="604"/>
                    <a:pt x="1187" y="604"/>
                  </a:cubicBezTo>
                  <a:cubicBezTo>
                    <a:pt x="1136" y="604"/>
                    <a:pt x="1088" y="636"/>
                    <a:pt x="1094" y="702"/>
                  </a:cubicBezTo>
                  <a:cubicBezTo>
                    <a:pt x="1237" y="1880"/>
                    <a:pt x="1416" y="3059"/>
                    <a:pt x="1678" y="4202"/>
                  </a:cubicBezTo>
                  <a:cubicBezTo>
                    <a:pt x="1642" y="4250"/>
                    <a:pt x="1654" y="4274"/>
                    <a:pt x="1702" y="4309"/>
                  </a:cubicBezTo>
                  <a:cubicBezTo>
                    <a:pt x="1940" y="5452"/>
                    <a:pt x="2237" y="6583"/>
                    <a:pt x="2595" y="7703"/>
                  </a:cubicBezTo>
                  <a:cubicBezTo>
                    <a:pt x="2035" y="8929"/>
                    <a:pt x="1523" y="10203"/>
                    <a:pt x="1083" y="11489"/>
                  </a:cubicBezTo>
                  <a:cubicBezTo>
                    <a:pt x="678" y="12668"/>
                    <a:pt x="321" y="13858"/>
                    <a:pt x="23" y="15061"/>
                  </a:cubicBezTo>
                  <a:cubicBezTo>
                    <a:pt x="1" y="15141"/>
                    <a:pt x="68" y="15199"/>
                    <a:pt x="132" y="15199"/>
                  </a:cubicBezTo>
                  <a:cubicBezTo>
                    <a:pt x="173" y="15199"/>
                    <a:pt x="211" y="15176"/>
                    <a:pt x="225" y="15120"/>
                  </a:cubicBezTo>
                  <a:cubicBezTo>
                    <a:pt x="392" y="14477"/>
                    <a:pt x="571" y="13834"/>
                    <a:pt x="761" y="13203"/>
                  </a:cubicBezTo>
                  <a:cubicBezTo>
                    <a:pt x="785" y="13203"/>
                    <a:pt x="785" y="13203"/>
                    <a:pt x="797" y="13191"/>
                  </a:cubicBezTo>
                  <a:cubicBezTo>
                    <a:pt x="2011" y="12441"/>
                    <a:pt x="3285" y="11775"/>
                    <a:pt x="4607" y="11227"/>
                  </a:cubicBezTo>
                  <a:cubicBezTo>
                    <a:pt x="5940" y="10655"/>
                    <a:pt x="7309" y="10215"/>
                    <a:pt x="8703" y="9834"/>
                  </a:cubicBezTo>
                  <a:cubicBezTo>
                    <a:pt x="8736" y="9800"/>
                    <a:pt x="8707" y="9641"/>
                    <a:pt x="8605" y="9641"/>
                  </a:cubicBezTo>
                  <a:cubicBezTo>
                    <a:pt x="8598" y="9641"/>
                    <a:pt x="8591" y="9642"/>
                    <a:pt x="8583" y="9643"/>
                  </a:cubicBezTo>
                  <a:cubicBezTo>
                    <a:pt x="7405" y="9929"/>
                    <a:pt x="6262" y="10298"/>
                    <a:pt x="5119" y="10751"/>
                  </a:cubicBezTo>
                  <a:cubicBezTo>
                    <a:pt x="5309" y="9786"/>
                    <a:pt x="5583" y="8834"/>
                    <a:pt x="5964" y="7917"/>
                  </a:cubicBezTo>
                  <a:cubicBezTo>
                    <a:pt x="5986" y="7843"/>
                    <a:pt x="5922" y="7793"/>
                    <a:pt x="5858" y="7793"/>
                  </a:cubicBezTo>
                  <a:cubicBezTo>
                    <a:pt x="5819" y="7793"/>
                    <a:pt x="5780" y="7812"/>
                    <a:pt x="5762" y="7857"/>
                  </a:cubicBezTo>
                  <a:cubicBezTo>
                    <a:pt x="5381" y="8810"/>
                    <a:pt x="5095" y="9810"/>
                    <a:pt x="4904" y="10834"/>
                  </a:cubicBezTo>
                  <a:cubicBezTo>
                    <a:pt x="3476" y="11417"/>
                    <a:pt x="2106" y="12120"/>
                    <a:pt x="797" y="12906"/>
                  </a:cubicBezTo>
                  <a:cubicBezTo>
                    <a:pt x="1856" y="9489"/>
                    <a:pt x="3369" y="6191"/>
                    <a:pt x="5274" y="3154"/>
                  </a:cubicBezTo>
                  <a:cubicBezTo>
                    <a:pt x="5928" y="2131"/>
                    <a:pt x="6631" y="1130"/>
                    <a:pt x="7357" y="154"/>
                  </a:cubicBezTo>
                  <a:cubicBezTo>
                    <a:pt x="7410" y="84"/>
                    <a:pt x="7339" y="0"/>
                    <a:pt x="7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71"/>
            <p:cNvSpPr/>
            <p:nvPr/>
          </p:nvSpPr>
          <p:spPr>
            <a:xfrm>
              <a:off x="7233251" y="4046791"/>
              <a:ext cx="502230" cy="774068"/>
            </a:xfrm>
            <a:custGeom>
              <a:rect b="b" l="l" r="r" t="t"/>
              <a:pathLst>
                <a:path extrusionOk="0" h="12067" w="7829">
                  <a:moveTo>
                    <a:pt x="2949" y="1"/>
                  </a:moveTo>
                  <a:cubicBezTo>
                    <a:pt x="2897" y="1"/>
                    <a:pt x="2849" y="34"/>
                    <a:pt x="2855" y="99"/>
                  </a:cubicBezTo>
                  <a:cubicBezTo>
                    <a:pt x="3141" y="2397"/>
                    <a:pt x="3486" y="4671"/>
                    <a:pt x="3915" y="6933"/>
                  </a:cubicBezTo>
                  <a:cubicBezTo>
                    <a:pt x="3248" y="6445"/>
                    <a:pt x="2593" y="5909"/>
                    <a:pt x="1962" y="5338"/>
                  </a:cubicBezTo>
                  <a:cubicBezTo>
                    <a:pt x="1652" y="5064"/>
                    <a:pt x="1343" y="4766"/>
                    <a:pt x="1021" y="4445"/>
                  </a:cubicBezTo>
                  <a:cubicBezTo>
                    <a:pt x="747" y="4147"/>
                    <a:pt x="402" y="3873"/>
                    <a:pt x="224" y="3492"/>
                  </a:cubicBezTo>
                  <a:cubicBezTo>
                    <a:pt x="208" y="3462"/>
                    <a:pt x="178" y="3448"/>
                    <a:pt x="146" y="3448"/>
                  </a:cubicBezTo>
                  <a:cubicBezTo>
                    <a:pt x="78" y="3448"/>
                    <a:pt x="1" y="3507"/>
                    <a:pt x="33" y="3588"/>
                  </a:cubicBezTo>
                  <a:cubicBezTo>
                    <a:pt x="164" y="3957"/>
                    <a:pt x="509" y="4242"/>
                    <a:pt x="771" y="4528"/>
                  </a:cubicBezTo>
                  <a:cubicBezTo>
                    <a:pt x="1105" y="4850"/>
                    <a:pt x="1426" y="5183"/>
                    <a:pt x="1783" y="5493"/>
                  </a:cubicBezTo>
                  <a:cubicBezTo>
                    <a:pt x="2474" y="6100"/>
                    <a:pt x="3164" y="6683"/>
                    <a:pt x="3915" y="7231"/>
                  </a:cubicBezTo>
                  <a:cubicBezTo>
                    <a:pt x="3938" y="7243"/>
                    <a:pt x="3962" y="7243"/>
                    <a:pt x="3974" y="7243"/>
                  </a:cubicBezTo>
                  <a:cubicBezTo>
                    <a:pt x="4105" y="7921"/>
                    <a:pt x="4236" y="8588"/>
                    <a:pt x="4379" y="9243"/>
                  </a:cubicBezTo>
                  <a:cubicBezTo>
                    <a:pt x="4343" y="9291"/>
                    <a:pt x="4379" y="9326"/>
                    <a:pt x="4403" y="9362"/>
                  </a:cubicBezTo>
                  <a:lnTo>
                    <a:pt x="4403" y="9374"/>
                  </a:lnTo>
                  <a:cubicBezTo>
                    <a:pt x="4593" y="10255"/>
                    <a:pt x="4760" y="11136"/>
                    <a:pt x="4998" y="11993"/>
                  </a:cubicBezTo>
                  <a:cubicBezTo>
                    <a:pt x="5012" y="12045"/>
                    <a:pt x="5052" y="12067"/>
                    <a:pt x="5093" y="12067"/>
                  </a:cubicBezTo>
                  <a:cubicBezTo>
                    <a:pt x="5158" y="12067"/>
                    <a:pt x="5227" y="12013"/>
                    <a:pt x="5212" y="11934"/>
                  </a:cubicBezTo>
                  <a:cubicBezTo>
                    <a:pt x="5046" y="11172"/>
                    <a:pt x="4855" y="10422"/>
                    <a:pt x="4688" y="9648"/>
                  </a:cubicBezTo>
                  <a:cubicBezTo>
                    <a:pt x="4653" y="9505"/>
                    <a:pt x="4629" y="9374"/>
                    <a:pt x="4593" y="9231"/>
                  </a:cubicBezTo>
                  <a:cubicBezTo>
                    <a:pt x="5665" y="7040"/>
                    <a:pt x="6724" y="4850"/>
                    <a:pt x="7796" y="2683"/>
                  </a:cubicBezTo>
                  <a:cubicBezTo>
                    <a:pt x="7829" y="2609"/>
                    <a:pt x="7754" y="2535"/>
                    <a:pt x="7685" y="2535"/>
                  </a:cubicBezTo>
                  <a:cubicBezTo>
                    <a:pt x="7654" y="2535"/>
                    <a:pt x="7624" y="2550"/>
                    <a:pt x="7605" y="2587"/>
                  </a:cubicBezTo>
                  <a:lnTo>
                    <a:pt x="4522" y="8933"/>
                  </a:lnTo>
                  <a:cubicBezTo>
                    <a:pt x="4415" y="8410"/>
                    <a:pt x="4296" y="7886"/>
                    <a:pt x="4212" y="7350"/>
                  </a:cubicBezTo>
                  <a:cubicBezTo>
                    <a:pt x="3915" y="5838"/>
                    <a:pt x="3653" y="4302"/>
                    <a:pt x="3426" y="2766"/>
                  </a:cubicBezTo>
                  <a:cubicBezTo>
                    <a:pt x="3283" y="1873"/>
                    <a:pt x="3164" y="980"/>
                    <a:pt x="3069" y="99"/>
                  </a:cubicBezTo>
                  <a:cubicBezTo>
                    <a:pt x="3057" y="34"/>
                    <a:pt x="3001" y="1"/>
                    <a:pt x="2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6" name="Google Shape;986;p71"/>
          <p:cNvGrpSpPr/>
          <p:nvPr/>
        </p:nvGrpSpPr>
        <p:grpSpPr>
          <a:xfrm>
            <a:off x="3026129" y="2916768"/>
            <a:ext cx="1588739" cy="1264732"/>
            <a:chOff x="4168741" y="2916768"/>
            <a:chExt cx="1588739" cy="1264732"/>
          </a:xfrm>
        </p:grpSpPr>
        <p:sp>
          <p:nvSpPr>
            <p:cNvPr id="987" name="Google Shape;987;p71"/>
            <p:cNvSpPr/>
            <p:nvPr/>
          </p:nvSpPr>
          <p:spPr>
            <a:xfrm>
              <a:off x="4168741" y="2916768"/>
              <a:ext cx="1588739" cy="1264732"/>
            </a:xfrm>
            <a:custGeom>
              <a:rect b="b" l="l" r="r" t="t"/>
              <a:pathLst>
                <a:path extrusionOk="0" h="19716" w="24766">
                  <a:moveTo>
                    <a:pt x="21191" y="0"/>
                  </a:moveTo>
                  <a:cubicBezTo>
                    <a:pt x="19979" y="0"/>
                    <a:pt x="18767" y="104"/>
                    <a:pt x="17574" y="308"/>
                  </a:cubicBezTo>
                  <a:cubicBezTo>
                    <a:pt x="17419" y="320"/>
                    <a:pt x="17288" y="356"/>
                    <a:pt x="17145" y="380"/>
                  </a:cubicBezTo>
                  <a:cubicBezTo>
                    <a:pt x="16074" y="594"/>
                    <a:pt x="15014" y="868"/>
                    <a:pt x="13990" y="1249"/>
                  </a:cubicBezTo>
                  <a:lnTo>
                    <a:pt x="13574" y="1392"/>
                  </a:lnTo>
                  <a:cubicBezTo>
                    <a:pt x="12466" y="1808"/>
                    <a:pt x="11395" y="2320"/>
                    <a:pt x="10371" y="2916"/>
                  </a:cubicBezTo>
                  <a:cubicBezTo>
                    <a:pt x="10252" y="2987"/>
                    <a:pt x="10121" y="3058"/>
                    <a:pt x="10002" y="3130"/>
                  </a:cubicBezTo>
                  <a:cubicBezTo>
                    <a:pt x="9359" y="3511"/>
                    <a:pt x="8752" y="3939"/>
                    <a:pt x="8168" y="4380"/>
                  </a:cubicBezTo>
                  <a:cubicBezTo>
                    <a:pt x="7894" y="4594"/>
                    <a:pt x="7632" y="4797"/>
                    <a:pt x="7382" y="5023"/>
                  </a:cubicBezTo>
                  <a:cubicBezTo>
                    <a:pt x="7275" y="5118"/>
                    <a:pt x="7156" y="5202"/>
                    <a:pt x="7049" y="5309"/>
                  </a:cubicBezTo>
                  <a:cubicBezTo>
                    <a:pt x="6085" y="6166"/>
                    <a:pt x="5192" y="7142"/>
                    <a:pt x="4406" y="8166"/>
                  </a:cubicBezTo>
                  <a:lnTo>
                    <a:pt x="4132" y="8523"/>
                  </a:lnTo>
                  <a:cubicBezTo>
                    <a:pt x="3394" y="9535"/>
                    <a:pt x="2739" y="10595"/>
                    <a:pt x="2179" y="11702"/>
                  </a:cubicBezTo>
                  <a:lnTo>
                    <a:pt x="1989" y="12107"/>
                  </a:lnTo>
                  <a:cubicBezTo>
                    <a:pt x="1453" y="13238"/>
                    <a:pt x="1013" y="14405"/>
                    <a:pt x="679" y="15608"/>
                  </a:cubicBezTo>
                  <a:lnTo>
                    <a:pt x="560" y="16036"/>
                  </a:lnTo>
                  <a:cubicBezTo>
                    <a:pt x="274" y="17155"/>
                    <a:pt x="84" y="18298"/>
                    <a:pt x="0" y="19465"/>
                  </a:cubicBezTo>
                  <a:lnTo>
                    <a:pt x="429" y="19477"/>
                  </a:lnTo>
                  <a:lnTo>
                    <a:pt x="3346" y="19715"/>
                  </a:lnTo>
                  <a:cubicBezTo>
                    <a:pt x="3429" y="18584"/>
                    <a:pt x="3644" y="17465"/>
                    <a:pt x="3941" y="16381"/>
                  </a:cubicBezTo>
                  <a:cubicBezTo>
                    <a:pt x="3965" y="16227"/>
                    <a:pt x="4013" y="16084"/>
                    <a:pt x="4061" y="15941"/>
                  </a:cubicBezTo>
                  <a:cubicBezTo>
                    <a:pt x="4358" y="14977"/>
                    <a:pt x="4727" y="14048"/>
                    <a:pt x="5192" y="13131"/>
                  </a:cubicBezTo>
                  <a:cubicBezTo>
                    <a:pt x="5263" y="13012"/>
                    <a:pt x="5323" y="12881"/>
                    <a:pt x="5394" y="12750"/>
                  </a:cubicBezTo>
                  <a:cubicBezTo>
                    <a:pt x="5846" y="11881"/>
                    <a:pt x="6382" y="11059"/>
                    <a:pt x="6954" y="10286"/>
                  </a:cubicBezTo>
                  <a:lnTo>
                    <a:pt x="7228" y="9952"/>
                  </a:lnTo>
                  <a:cubicBezTo>
                    <a:pt x="7823" y="9190"/>
                    <a:pt x="8490" y="8476"/>
                    <a:pt x="9204" y="7833"/>
                  </a:cubicBezTo>
                  <a:cubicBezTo>
                    <a:pt x="9311" y="7749"/>
                    <a:pt x="9430" y="7642"/>
                    <a:pt x="9537" y="7559"/>
                  </a:cubicBezTo>
                  <a:cubicBezTo>
                    <a:pt x="9752" y="7380"/>
                    <a:pt x="9966" y="7202"/>
                    <a:pt x="10192" y="7035"/>
                  </a:cubicBezTo>
                  <a:cubicBezTo>
                    <a:pt x="10680" y="6642"/>
                    <a:pt x="11180" y="6297"/>
                    <a:pt x="11716" y="5975"/>
                  </a:cubicBezTo>
                  <a:cubicBezTo>
                    <a:pt x="11847" y="5904"/>
                    <a:pt x="11966" y="5833"/>
                    <a:pt x="12097" y="5749"/>
                  </a:cubicBezTo>
                  <a:cubicBezTo>
                    <a:pt x="12871" y="5309"/>
                    <a:pt x="13669" y="4916"/>
                    <a:pt x="14502" y="4594"/>
                  </a:cubicBezTo>
                  <a:cubicBezTo>
                    <a:pt x="14657" y="4547"/>
                    <a:pt x="14788" y="4487"/>
                    <a:pt x="14919" y="4440"/>
                  </a:cubicBezTo>
                  <a:cubicBezTo>
                    <a:pt x="15693" y="4142"/>
                    <a:pt x="16503" y="3928"/>
                    <a:pt x="17324" y="3749"/>
                  </a:cubicBezTo>
                  <a:cubicBezTo>
                    <a:pt x="17467" y="3713"/>
                    <a:pt x="17598" y="3689"/>
                    <a:pt x="17753" y="3654"/>
                  </a:cubicBezTo>
                  <a:cubicBezTo>
                    <a:pt x="18876" y="3440"/>
                    <a:pt x="20012" y="3333"/>
                    <a:pt x="21146" y="3333"/>
                  </a:cubicBezTo>
                  <a:cubicBezTo>
                    <a:pt x="22163" y="3333"/>
                    <a:pt x="23179" y="3420"/>
                    <a:pt x="24182" y="3594"/>
                  </a:cubicBezTo>
                  <a:lnTo>
                    <a:pt x="24718" y="594"/>
                  </a:lnTo>
                  <a:lnTo>
                    <a:pt x="24765" y="308"/>
                  </a:lnTo>
                  <a:cubicBezTo>
                    <a:pt x="23583" y="101"/>
                    <a:pt x="22387" y="0"/>
                    <a:pt x="211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71"/>
            <p:cNvSpPr/>
            <p:nvPr/>
          </p:nvSpPr>
          <p:spPr>
            <a:xfrm>
              <a:off x="4808060" y="3104528"/>
              <a:ext cx="136768" cy="196355"/>
            </a:xfrm>
            <a:custGeom>
              <a:rect b="b" l="l" r="r" t="t"/>
              <a:pathLst>
                <a:path extrusionOk="0" h="3061" w="2132">
                  <a:moveTo>
                    <a:pt x="369" y="0"/>
                  </a:moveTo>
                  <a:cubicBezTo>
                    <a:pt x="250" y="72"/>
                    <a:pt x="119" y="143"/>
                    <a:pt x="0" y="227"/>
                  </a:cubicBezTo>
                  <a:lnTo>
                    <a:pt x="1762" y="3060"/>
                  </a:lnTo>
                  <a:cubicBezTo>
                    <a:pt x="1881" y="2989"/>
                    <a:pt x="2000" y="2917"/>
                    <a:pt x="2131" y="2846"/>
                  </a:cubicBezTo>
                  <a:lnTo>
                    <a:pt x="3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71"/>
            <p:cNvSpPr/>
            <p:nvPr/>
          </p:nvSpPr>
          <p:spPr>
            <a:xfrm>
              <a:off x="4620165" y="3239687"/>
              <a:ext cx="160439" cy="181088"/>
            </a:xfrm>
            <a:custGeom>
              <a:rect b="b" l="l" r="r" t="t"/>
              <a:pathLst>
                <a:path extrusionOk="0" h="2823" w="2501">
                  <a:moveTo>
                    <a:pt x="322" y="1"/>
                  </a:moveTo>
                  <a:cubicBezTo>
                    <a:pt x="226" y="96"/>
                    <a:pt x="107" y="179"/>
                    <a:pt x="0" y="287"/>
                  </a:cubicBezTo>
                  <a:lnTo>
                    <a:pt x="2167" y="2823"/>
                  </a:lnTo>
                  <a:lnTo>
                    <a:pt x="2500" y="2537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71"/>
            <p:cNvSpPr/>
            <p:nvPr/>
          </p:nvSpPr>
          <p:spPr>
            <a:xfrm>
              <a:off x="4433039" y="3440597"/>
              <a:ext cx="199378" cy="137532"/>
            </a:xfrm>
            <a:custGeom>
              <a:rect b="b" l="l" r="r" t="t"/>
              <a:pathLst>
                <a:path extrusionOk="0" h="2144" w="3108">
                  <a:moveTo>
                    <a:pt x="262" y="0"/>
                  </a:moveTo>
                  <a:lnTo>
                    <a:pt x="0" y="357"/>
                  </a:lnTo>
                  <a:lnTo>
                    <a:pt x="2846" y="2143"/>
                  </a:lnTo>
                  <a:lnTo>
                    <a:pt x="3108" y="17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71"/>
            <p:cNvSpPr/>
            <p:nvPr/>
          </p:nvSpPr>
          <p:spPr>
            <a:xfrm>
              <a:off x="4295502" y="3667422"/>
              <a:ext cx="218559" cy="93206"/>
            </a:xfrm>
            <a:custGeom>
              <a:rect b="b" l="l" r="r" t="t"/>
              <a:pathLst>
                <a:path extrusionOk="0" h="1453" w="3407">
                  <a:moveTo>
                    <a:pt x="191" y="0"/>
                  </a:moveTo>
                  <a:lnTo>
                    <a:pt x="1" y="405"/>
                  </a:lnTo>
                  <a:lnTo>
                    <a:pt x="3204" y="1453"/>
                  </a:lnTo>
                  <a:cubicBezTo>
                    <a:pt x="3275" y="1334"/>
                    <a:pt x="3335" y="1191"/>
                    <a:pt x="3406" y="1060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71"/>
            <p:cNvSpPr/>
            <p:nvPr/>
          </p:nvSpPr>
          <p:spPr>
            <a:xfrm>
              <a:off x="4204665" y="3917918"/>
              <a:ext cx="223819" cy="50484"/>
            </a:xfrm>
            <a:custGeom>
              <a:rect b="b" l="l" r="r" t="t"/>
              <a:pathLst>
                <a:path extrusionOk="0" h="787" w="3489">
                  <a:moveTo>
                    <a:pt x="119" y="1"/>
                  </a:moveTo>
                  <a:lnTo>
                    <a:pt x="0" y="429"/>
                  </a:lnTo>
                  <a:lnTo>
                    <a:pt x="3358" y="786"/>
                  </a:lnTo>
                  <a:lnTo>
                    <a:pt x="3489" y="358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71"/>
            <p:cNvSpPr/>
            <p:nvPr/>
          </p:nvSpPr>
          <p:spPr>
            <a:xfrm>
              <a:off x="5037140" y="2996824"/>
              <a:ext cx="88655" cy="214702"/>
            </a:xfrm>
            <a:custGeom>
              <a:rect b="b" l="l" r="r" t="t"/>
              <a:pathLst>
                <a:path extrusionOk="0" h="3347" w="1382">
                  <a:moveTo>
                    <a:pt x="418" y="1"/>
                  </a:moveTo>
                  <a:lnTo>
                    <a:pt x="1" y="144"/>
                  </a:lnTo>
                  <a:lnTo>
                    <a:pt x="965" y="3346"/>
                  </a:lnTo>
                  <a:cubicBezTo>
                    <a:pt x="1108" y="3287"/>
                    <a:pt x="1239" y="3239"/>
                    <a:pt x="1382" y="3192"/>
                  </a:cubicBezTo>
                  <a:lnTo>
                    <a:pt x="4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71"/>
            <p:cNvSpPr/>
            <p:nvPr/>
          </p:nvSpPr>
          <p:spPr>
            <a:xfrm>
              <a:off x="5266284" y="2936526"/>
              <a:ext cx="41313" cy="221501"/>
            </a:xfrm>
            <a:custGeom>
              <a:rect b="b" l="l" r="r" t="t"/>
              <a:pathLst>
                <a:path extrusionOk="0" h="3453" w="644">
                  <a:moveTo>
                    <a:pt x="429" y="0"/>
                  </a:moveTo>
                  <a:cubicBezTo>
                    <a:pt x="298" y="24"/>
                    <a:pt x="156" y="60"/>
                    <a:pt x="1" y="83"/>
                  </a:cubicBezTo>
                  <a:lnTo>
                    <a:pt x="215" y="3453"/>
                  </a:lnTo>
                  <a:cubicBezTo>
                    <a:pt x="358" y="3417"/>
                    <a:pt x="489" y="3393"/>
                    <a:pt x="644" y="3358"/>
                  </a:cubicBezTo>
                  <a:lnTo>
                    <a:pt x="4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" name="Google Shape;995;p71"/>
          <p:cNvGrpSpPr/>
          <p:nvPr/>
        </p:nvGrpSpPr>
        <p:grpSpPr>
          <a:xfrm>
            <a:off x="1160934" y="3192346"/>
            <a:ext cx="2199768" cy="1751355"/>
            <a:chOff x="3203284" y="3192346"/>
            <a:chExt cx="2199768" cy="1751355"/>
          </a:xfrm>
        </p:grpSpPr>
        <p:sp>
          <p:nvSpPr>
            <p:cNvPr id="996" name="Google Shape;996;p71"/>
            <p:cNvSpPr/>
            <p:nvPr/>
          </p:nvSpPr>
          <p:spPr>
            <a:xfrm>
              <a:off x="4215314" y="4878719"/>
              <a:ext cx="176541" cy="64981"/>
            </a:xfrm>
            <a:custGeom>
              <a:rect b="b" l="l" r="r" t="t"/>
              <a:pathLst>
                <a:path extrusionOk="0" h="1013" w="2752">
                  <a:moveTo>
                    <a:pt x="1" y="1"/>
                  </a:moveTo>
                  <a:lnTo>
                    <a:pt x="1" y="1013"/>
                  </a:lnTo>
                  <a:lnTo>
                    <a:pt x="2751" y="1013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71"/>
            <p:cNvSpPr/>
            <p:nvPr/>
          </p:nvSpPr>
          <p:spPr>
            <a:xfrm>
              <a:off x="3268268" y="4878719"/>
              <a:ext cx="176477" cy="64981"/>
            </a:xfrm>
            <a:custGeom>
              <a:rect b="b" l="l" r="r" t="t"/>
              <a:pathLst>
                <a:path extrusionOk="0" h="1013" w="2751">
                  <a:moveTo>
                    <a:pt x="0" y="1"/>
                  </a:moveTo>
                  <a:lnTo>
                    <a:pt x="0" y="1013"/>
                  </a:lnTo>
                  <a:lnTo>
                    <a:pt x="2750" y="1013"/>
                  </a:lnTo>
                  <a:lnTo>
                    <a:pt x="2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71"/>
            <p:cNvSpPr/>
            <p:nvPr/>
          </p:nvSpPr>
          <p:spPr>
            <a:xfrm>
              <a:off x="5161655" y="4878719"/>
              <a:ext cx="176477" cy="64981"/>
            </a:xfrm>
            <a:custGeom>
              <a:rect b="b" l="l" r="r" t="t"/>
              <a:pathLst>
                <a:path extrusionOk="0" h="1013" w="2751">
                  <a:moveTo>
                    <a:pt x="1" y="1"/>
                  </a:moveTo>
                  <a:lnTo>
                    <a:pt x="1" y="1013"/>
                  </a:lnTo>
                  <a:lnTo>
                    <a:pt x="2751" y="1013"/>
                  </a:lnTo>
                  <a:lnTo>
                    <a:pt x="2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71"/>
            <p:cNvSpPr/>
            <p:nvPr/>
          </p:nvSpPr>
          <p:spPr>
            <a:xfrm>
              <a:off x="3229265" y="4040119"/>
              <a:ext cx="2134848" cy="866953"/>
            </a:xfrm>
            <a:custGeom>
              <a:rect b="b" l="l" r="r" t="t"/>
              <a:pathLst>
                <a:path extrusionOk="0" h="13515" w="33279">
                  <a:moveTo>
                    <a:pt x="1" y="1"/>
                  </a:moveTo>
                  <a:lnTo>
                    <a:pt x="1" y="13514"/>
                  </a:lnTo>
                  <a:lnTo>
                    <a:pt x="33279" y="13514"/>
                  </a:lnTo>
                  <a:lnTo>
                    <a:pt x="33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71"/>
            <p:cNvSpPr/>
            <p:nvPr/>
          </p:nvSpPr>
          <p:spPr>
            <a:xfrm>
              <a:off x="3229265" y="4019528"/>
              <a:ext cx="2134848" cy="64981"/>
            </a:xfrm>
            <a:custGeom>
              <a:rect b="b" l="l" r="r" t="t"/>
              <a:pathLst>
                <a:path extrusionOk="0" h="1013" w="33279">
                  <a:moveTo>
                    <a:pt x="1" y="0"/>
                  </a:moveTo>
                  <a:lnTo>
                    <a:pt x="1" y="1012"/>
                  </a:lnTo>
                  <a:lnTo>
                    <a:pt x="33279" y="1012"/>
                  </a:lnTo>
                  <a:lnTo>
                    <a:pt x="332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71"/>
            <p:cNvSpPr/>
            <p:nvPr/>
          </p:nvSpPr>
          <p:spPr>
            <a:xfrm>
              <a:off x="4028959" y="4085215"/>
              <a:ext cx="19181" cy="821858"/>
            </a:xfrm>
            <a:custGeom>
              <a:rect b="b" l="l" r="r" t="t"/>
              <a:pathLst>
                <a:path extrusionOk="0" h="12812" w="299">
                  <a:moveTo>
                    <a:pt x="1" y="0"/>
                  </a:moveTo>
                  <a:lnTo>
                    <a:pt x="1" y="12811"/>
                  </a:lnTo>
                  <a:lnTo>
                    <a:pt x="298" y="12811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71"/>
            <p:cNvSpPr/>
            <p:nvPr/>
          </p:nvSpPr>
          <p:spPr>
            <a:xfrm>
              <a:off x="3307977" y="4110361"/>
              <a:ext cx="671394" cy="214702"/>
            </a:xfrm>
            <a:custGeom>
              <a:rect b="b" l="l" r="r" t="t"/>
              <a:pathLst>
                <a:path extrusionOk="0" h="3347" w="10466">
                  <a:moveTo>
                    <a:pt x="0" y="1"/>
                  </a:moveTo>
                  <a:lnTo>
                    <a:pt x="0" y="3347"/>
                  </a:lnTo>
                  <a:lnTo>
                    <a:pt x="10466" y="3347"/>
                  </a:lnTo>
                  <a:lnTo>
                    <a:pt x="104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71"/>
            <p:cNvSpPr/>
            <p:nvPr/>
          </p:nvSpPr>
          <p:spPr>
            <a:xfrm>
              <a:off x="3550849" y="4138650"/>
              <a:ext cx="186420" cy="27583"/>
            </a:xfrm>
            <a:custGeom>
              <a:rect b="b" l="l" r="r" t="t"/>
              <a:pathLst>
                <a:path extrusionOk="0" h="430" w="2906">
                  <a:moveTo>
                    <a:pt x="0" y="0"/>
                  </a:moveTo>
                  <a:lnTo>
                    <a:pt x="0" y="429"/>
                  </a:lnTo>
                  <a:lnTo>
                    <a:pt x="2905" y="429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71"/>
            <p:cNvSpPr/>
            <p:nvPr/>
          </p:nvSpPr>
          <p:spPr>
            <a:xfrm>
              <a:off x="3307977" y="4370094"/>
              <a:ext cx="671394" cy="215407"/>
            </a:xfrm>
            <a:custGeom>
              <a:rect b="b" l="l" r="r" t="t"/>
              <a:pathLst>
                <a:path extrusionOk="0" h="3358" w="10466">
                  <a:moveTo>
                    <a:pt x="0" y="0"/>
                  </a:moveTo>
                  <a:lnTo>
                    <a:pt x="0" y="3358"/>
                  </a:lnTo>
                  <a:lnTo>
                    <a:pt x="10466" y="3358"/>
                  </a:lnTo>
                  <a:lnTo>
                    <a:pt x="10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71"/>
            <p:cNvSpPr/>
            <p:nvPr/>
          </p:nvSpPr>
          <p:spPr>
            <a:xfrm>
              <a:off x="3550849" y="4399089"/>
              <a:ext cx="186420" cy="27583"/>
            </a:xfrm>
            <a:custGeom>
              <a:rect b="b" l="l" r="r" t="t"/>
              <a:pathLst>
                <a:path extrusionOk="0" h="430" w="2906">
                  <a:moveTo>
                    <a:pt x="0" y="1"/>
                  </a:moveTo>
                  <a:lnTo>
                    <a:pt x="0" y="429"/>
                  </a:lnTo>
                  <a:lnTo>
                    <a:pt x="2905" y="429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71"/>
            <p:cNvSpPr/>
            <p:nvPr/>
          </p:nvSpPr>
          <p:spPr>
            <a:xfrm>
              <a:off x="3307977" y="4630533"/>
              <a:ext cx="671394" cy="215407"/>
            </a:xfrm>
            <a:custGeom>
              <a:rect b="b" l="l" r="r" t="t"/>
              <a:pathLst>
                <a:path extrusionOk="0" h="3358" w="10466">
                  <a:moveTo>
                    <a:pt x="0" y="0"/>
                  </a:moveTo>
                  <a:lnTo>
                    <a:pt x="0" y="3358"/>
                  </a:lnTo>
                  <a:lnTo>
                    <a:pt x="10466" y="3358"/>
                  </a:lnTo>
                  <a:lnTo>
                    <a:pt x="10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71"/>
            <p:cNvSpPr/>
            <p:nvPr/>
          </p:nvSpPr>
          <p:spPr>
            <a:xfrm>
              <a:off x="3550849" y="4658758"/>
              <a:ext cx="186420" cy="27583"/>
            </a:xfrm>
            <a:custGeom>
              <a:rect b="b" l="l" r="r" t="t"/>
              <a:pathLst>
                <a:path extrusionOk="0" h="430" w="2906">
                  <a:moveTo>
                    <a:pt x="0" y="1"/>
                  </a:moveTo>
                  <a:lnTo>
                    <a:pt x="0" y="429"/>
                  </a:lnTo>
                  <a:lnTo>
                    <a:pt x="2905" y="429"/>
                  </a:lnTo>
                  <a:lnTo>
                    <a:pt x="29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71"/>
            <p:cNvSpPr/>
            <p:nvPr/>
          </p:nvSpPr>
          <p:spPr>
            <a:xfrm>
              <a:off x="4095418" y="4110361"/>
              <a:ext cx="578248" cy="735579"/>
            </a:xfrm>
            <a:custGeom>
              <a:rect b="b" l="l" r="r" t="t"/>
              <a:pathLst>
                <a:path extrusionOk="0" h="11467" w="9014">
                  <a:moveTo>
                    <a:pt x="0" y="1"/>
                  </a:moveTo>
                  <a:lnTo>
                    <a:pt x="0" y="11467"/>
                  </a:lnTo>
                  <a:lnTo>
                    <a:pt x="9014" y="11467"/>
                  </a:lnTo>
                  <a:lnTo>
                    <a:pt x="90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71"/>
            <p:cNvSpPr/>
            <p:nvPr/>
          </p:nvSpPr>
          <p:spPr>
            <a:xfrm>
              <a:off x="4604127" y="4258541"/>
              <a:ext cx="27520" cy="428569"/>
            </a:xfrm>
            <a:custGeom>
              <a:rect b="b" l="l" r="r" t="t"/>
              <a:pathLst>
                <a:path extrusionOk="0" h="6681" w="429">
                  <a:moveTo>
                    <a:pt x="0" y="1"/>
                  </a:moveTo>
                  <a:lnTo>
                    <a:pt x="0" y="6680"/>
                  </a:lnTo>
                  <a:lnTo>
                    <a:pt x="429" y="668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71"/>
            <p:cNvSpPr/>
            <p:nvPr/>
          </p:nvSpPr>
          <p:spPr>
            <a:xfrm>
              <a:off x="4708756" y="4110361"/>
              <a:ext cx="577478" cy="735579"/>
            </a:xfrm>
            <a:custGeom>
              <a:rect b="b" l="l" r="r" t="t"/>
              <a:pathLst>
                <a:path extrusionOk="0" h="11467" w="9002">
                  <a:moveTo>
                    <a:pt x="0" y="1"/>
                  </a:moveTo>
                  <a:lnTo>
                    <a:pt x="0" y="11467"/>
                  </a:lnTo>
                  <a:lnTo>
                    <a:pt x="9001" y="11467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71"/>
            <p:cNvSpPr/>
            <p:nvPr/>
          </p:nvSpPr>
          <p:spPr>
            <a:xfrm>
              <a:off x="4750774" y="4258541"/>
              <a:ext cx="27520" cy="428569"/>
            </a:xfrm>
            <a:custGeom>
              <a:rect b="b" l="l" r="r" t="t"/>
              <a:pathLst>
                <a:path extrusionOk="0" h="6681" w="429">
                  <a:moveTo>
                    <a:pt x="0" y="1"/>
                  </a:moveTo>
                  <a:lnTo>
                    <a:pt x="0" y="6680"/>
                  </a:lnTo>
                  <a:lnTo>
                    <a:pt x="429" y="6680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71"/>
            <p:cNvSpPr/>
            <p:nvPr/>
          </p:nvSpPr>
          <p:spPr>
            <a:xfrm>
              <a:off x="3203284" y="3940819"/>
              <a:ext cx="2199768" cy="101674"/>
            </a:xfrm>
            <a:custGeom>
              <a:rect b="b" l="l" r="r" t="t"/>
              <a:pathLst>
                <a:path extrusionOk="0" h="1585" w="34291">
                  <a:moveTo>
                    <a:pt x="1" y="1"/>
                  </a:moveTo>
                  <a:lnTo>
                    <a:pt x="1" y="1584"/>
                  </a:lnTo>
                  <a:lnTo>
                    <a:pt x="34291" y="1584"/>
                  </a:lnTo>
                  <a:lnTo>
                    <a:pt x="342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71"/>
            <p:cNvSpPr/>
            <p:nvPr/>
          </p:nvSpPr>
          <p:spPr>
            <a:xfrm>
              <a:off x="3203284" y="3968338"/>
              <a:ext cx="2199768" cy="74155"/>
            </a:xfrm>
            <a:custGeom>
              <a:rect b="b" l="l" r="r" t="t"/>
              <a:pathLst>
                <a:path extrusionOk="0" h="1156" w="34291">
                  <a:moveTo>
                    <a:pt x="1" y="0"/>
                  </a:moveTo>
                  <a:lnTo>
                    <a:pt x="1" y="1155"/>
                  </a:lnTo>
                  <a:lnTo>
                    <a:pt x="34291" y="1155"/>
                  </a:lnTo>
                  <a:lnTo>
                    <a:pt x="342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71"/>
            <p:cNvSpPr/>
            <p:nvPr/>
          </p:nvSpPr>
          <p:spPr>
            <a:xfrm>
              <a:off x="3643225" y="3896557"/>
              <a:ext cx="488887" cy="44326"/>
            </a:xfrm>
            <a:custGeom>
              <a:rect b="b" l="l" r="r" t="t"/>
              <a:pathLst>
                <a:path extrusionOk="0" h="691" w="7621">
                  <a:moveTo>
                    <a:pt x="1" y="0"/>
                  </a:moveTo>
                  <a:lnTo>
                    <a:pt x="1" y="691"/>
                  </a:lnTo>
                  <a:lnTo>
                    <a:pt x="7621" y="691"/>
                  </a:lnTo>
                  <a:lnTo>
                    <a:pt x="76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71"/>
            <p:cNvSpPr/>
            <p:nvPr/>
          </p:nvSpPr>
          <p:spPr>
            <a:xfrm>
              <a:off x="3761645" y="3784235"/>
              <a:ext cx="251340" cy="112386"/>
            </a:xfrm>
            <a:custGeom>
              <a:rect b="b" l="l" r="r" t="t"/>
              <a:pathLst>
                <a:path extrusionOk="0" h="1752" w="3918">
                  <a:moveTo>
                    <a:pt x="0" y="1"/>
                  </a:moveTo>
                  <a:lnTo>
                    <a:pt x="0" y="1751"/>
                  </a:lnTo>
                  <a:lnTo>
                    <a:pt x="3918" y="1751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71"/>
            <p:cNvSpPr/>
            <p:nvPr/>
          </p:nvSpPr>
          <p:spPr>
            <a:xfrm>
              <a:off x="3391179" y="3192346"/>
              <a:ext cx="993748" cy="635509"/>
            </a:xfrm>
            <a:custGeom>
              <a:rect b="b" l="l" r="r" t="t"/>
              <a:pathLst>
                <a:path extrusionOk="0" h="9907" w="15491">
                  <a:moveTo>
                    <a:pt x="596" y="1"/>
                  </a:moveTo>
                  <a:cubicBezTo>
                    <a:pt x="275" y="1"/>
                    <a:pt x="1" y="251"/>
                    <a:pt x="1" y="584"/>
                  </a:cubicBezTo>
                  <a:lnTo>
                    <a:pt x="1" y="9311"/>
                  </a:lnTo>
                  <a:cubicBezTo>
                    <a:pt x="1" y="9645"/>
                    <a:pt x="275" y="9907"/>
                    <a:pt x="596" y="9907"/>
                  </a:cubicBezTo>
                  <a:lnTo>
                    <a:pt x="14896" y="9907"/>
                  </a:lnTo>
                  <a:cubicBezTo>
                    <a:pt x="15229" y="9907"/>
                    <a:pt x="15491" y="9645"/>
                    <a:pt x="15491" y="9311"/>
                  </a:cubicBezTo>
                  <a:lnTo>
                    <a:pt x="15491" y="584"/>
                  </a:lnTo>
                  <a:cubicBezTo>
                    <a:pt x="15491" y="263"/>
                    <a:pt x="15229" y="1"/>
                    <a:pt x="14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71"/>
            <p:cNvSpPr/>
            <p:nvPr/>
          </p:nvSpPr>
          <p:spPr>
            <a:xfrm>
              <a:off x="3867814" y="3773586"/>
              <a:ext cx="39773" cy="40541"/>
            </a:xfrm>
            <a:custGeom>
              <a:rect b="b" l="l" r="r" t="t"/>
              <a:pathLst>
                <a:path extrusionOk="0" h="632" w="620"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cubicBezTo>
                    <a:pt x="0" y="488"/>
                    <a:pt x="143" y="631"/>
                    <a:pt x="310" y="631"/>
                  </a:cubicBezTo>
                  <a:cubicBezTo>
                    <a:pt x="477" y="631"/>
                    <a:pt x="620" y="488"/>
                    <a:pt x="620" y="310"/>
                  </a:cubicBezTo>
                  <a:cubicBezTo>
                    <a:pt x="620" y="143"/>
                    <a:pt x="477" y="0"/>
                    <a:pt x="3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71"/>
            <p:cNvSpPr/>
            <p:nvPr/>
          </p:nvSpPr>
          <p:spPr>
            <a:xfrm>
              <a:off x="3433967" y="3234362"/>
              <a:ext cx="907466" cy="519402"/>
            </a:xfrm>
            <a:custGeom>
              <a:rect b="b" l="l" r="r" t="t"/>
              <a:pathLst>
                <a:path extrusionOk="0" h="8097" w="14146">
                  <a:moveTo>
                    <a:pt x="144" y="1"/>
                  </a:moveTo>
                  <a:cubicBezTo>
                    <a:pt x="60" y="1"/>
                    <a:pt x="1" y="60"/>
                    <a:pt x="1" y="131"/>
                  </a:cubicBezTo>
                  <a:lnTo>
                    <a:pt x="1" y="7978"/>
                  </a:lnTo>
                  <a:cubicBezTo>
                    <a:pt x="1" y="8037"/>
                    <a:pt x="60" y="8097"/>
                    <a:pt x="144" y="8097"/>
                  </a:cubicBezTo>
                  <a:lnTo>
                    <a:pt x="14014" y="8097"/>
                  </a:lnTo>
                  <a:cubicBezTo>
                    <a:pt x="14086" y="8097"/>
                    <a:pt x="14145" y="8049"/>
                    <a:pt x="14145" y="7978"/>
                  </a:cubicBezTo>
                  <a:lnTo>
                    <a:pt x="14145" y="131"/>
                  </a:lnTo>
                  <a:cubicBezTo>
                    <a:pt x="14145" y="72"/>
                    <a:pt x="14086" y="12"/>
                    <a:pt x="14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71"/>
            <p:cNvSpPr/>
            <p:nvPr/>
          </p:nvSpPr>
          <p:spPr>
            <a:xfrm>
              <a:off x="3435507" y="3234362"/>
              <a:ext cx="905926" cy="64212"/>
            </a:xfrm>
            <a:custGeom>
              <a:rect b="b" l="l" r="r" t="t"/>
              <a:pathLst>
                <a:path extrusionOk="0" h="1001" w="14122">
                  <a:moveTo>
                    <a:pt x="131" y="1"/>
                  </a:moveTo>
                  <a:cubicBezTo>
                    <a:pt x="60" y="1"/>
                    <a:pt x="0" y="60"/>
                    <a:pt x="0" y="131"/>
                  </a:cubicBezTo>
                  <a:lnTo>
                    <a:pt x="0" y="1001"/>
                  </a:lnTo>
                  <a:lnTo>
                    <a:pt x="14121" y="1001"/>
                  </a:lnTo>
                  <a:lnTo>
                    <a:pt x="14121" y="131"/>
                  </a:lnTo>
                  <a:cubicBezTo>
                    <a:pt x="14121" y="72"/>
                    <a:pt x="14062" y="12"/>
                    <a:pt x="140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71"/>
            <p:cNvSpPr/>
            <p:nvPr/>
          </p:nvSpPr>
          <p:spPr>
            <a:xfrm>
              <a:off x="4269585" y="3251939"/>
              <a:ext cx="29060" cy="29059"/>
            </a:xfrm>
            <a:custGeom>
              <a:rect b="b" l="l" r="r" t="t"/>
              <a:pathLst>
                <a:path extrusionOk="0" h="453" w="453">
                  <a:moveTo>
                    <a:pt x="226" y="0"/>
                  </a:moveTo>
                  <a:cubicBezTo>
                    <a:pt x="95" y="0"/>
                    <a:pt x="0" y="108"/>
                    <a:pt x="0" y="227"/>
                  </a:cubicBezTo>
                  <a:cubicBezTo>
                    <a:pt x="0" y="358"/>
                    <a:pt x="95" y="453"/>
                    <a:pt x="226" y="453"/>
                  </a:cubicBezTo>
                  <a:cubicBezTo>
                    <a:pt x="345" y="453"/>
                    <a:pt x="453" y="358"/>
                    <a:pt x="453" y="227"/>
                  </a:cubicBezTo>
                  <a:cubicBezTo>
                    <a:pt x="453" y="108"/>
                    <a:pt x="345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71"/>
            <p:cNvSpPr/>
            <p:nvPr/>
          </p:nvSpPr>
          <p:spPr>
            <a:xfrm>
              <a:off x="4213775" y="3251939"/>
              <a:ext cx="29124" cy="29059"/>
            </a:xfrm>
            <a:custGeom>
              <a:rect b="b" l="l" r="r" t="t"/>
              <a:pathLst>
                <a:path extrusionOk="0" h="453" w="454">
                  <a:moveTo>
                    <a:pt x="227" y="0"/>
                  </a:moveTo>
                  <a:cubicBezTo>
                    <a:pt x="108" y="0"/>
                    <a:pt x="1" y="108"/>
                    <a:pt x="1" y="227"/>
                  </a:cubicBezTo>
                  <a:cubicBezTo>
                    <a:pt x="1" y="358"/>
                    <a:pt x="108" y="453"/>
                    <a:pt x="227" y="453"/>
                  </a:cubicBezTo>
                  <a:cubicBezTo>
                    <a:pt x="358" y="453"/>
                    <a:pt x="453" y="358"/>
                    <a:pt x="453" y="227"/>
                  </a:cubicBezTo>
                  <a:cubicBezTo>
                    <a:pt x="453" y="108"/>
                    <a:pt x="358" y="0"/>
                    <a:pt x="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71"/>
            <p:cNvSpPr/>
            <p:nvPr/>
          </p:nvSpPr>
          <p:spPr>
            <a:xfrm>
              <a:off x="4157259" y="3251939"/>
              <a:ext cx="28354" cy="29059"/>
            </a:xfrm>
            <a:custGeom>
              <a:rect b="b" l="l" r="r" t="t"/>
              <a:pathLst>
                <a:path extrusionOk="0" h="453" w="442">
                  <a:moveTo>
                    <a:pt x="215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58"/>
                    <a:pt x="96" y="453"/>
                    <a:pt x="215" y="453"/>
                  </a:cubicBezTo>
                  <a:cubicBezTo>
                    <a:pt x="346" y="453"/>
                    <a:pt x="441" y="358"/>
                    <a:pt x="441" y="227"/>
                  </a:cubicBezTo>
                  <a:cubicBezTo>
                    <a:pt x="441" y="108"/>
                    <a:pt x="346" y="0"/>
                    <a:pt x="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71"/>
            <p:cNvSpPr/>
            <p:nvPr/>
          </p:nvSpPr>
          <p:spPr>
            <a:xfrm>
              <a:off x="4007597" y="3316086"/>
              <a:ext cx="322354" cy="423951"/>
            </a:xfrm>
            <a:custGeom>
              <a:rect b="b" l="l" r="r" t="t"/>
              <a:pathLst>
                <a:path extrusionOk="0" h="6609" w="5025">
                  <a:moveTo>
                    <a:pt x="0" y="0"/>
                  </a:moveTo>
                  <a:lnTo>
                    <a:pt x="0" y="6608"/>
                  </a:lnTo>
                  <a:lnTo>
                    <a:pt x="5025" y="6608"/>
                  </a:lnTo>
                  <a:lnTo>
                    <a:pt x="50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71"/>
            <p:cNvSpPr/>
            <p:nvPr/>
          </p:nvSpPr>
          <p:spPr>
            <a:xfrm>
              <a:off x="4074826" y="3342066"/>
              <a:ext cx="226129" cy="14561"/>
            </a:xfrm>
            <a:custGeom>
              <a:rect b="b" l="l" r="r" t="t"/>
              <a:pathLst>
                <a:path extrusionOk="0" h="227" w="3525">
                  <a:moveTo>
                    <a:pt x="0" y="0"/>
                  </a:moveTo>
                  <a:lnTo>
                    <a:pt x="0" y="227"/>
                  </a:lnTo>
                  <a:lnTo>
                    <a:pt x="3524" y="227"/>
                  </a:lnTo>
                  <a:lnTo>
                    <a:pt x="35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71"/>
            <p:cNvSpPr/>
            <p:nvPr/>
          </p:nvSpPr>
          <p:spPr>
            <a:xfrm>
              <a:off x="4029728" y="3397810"/>
              <a:ext cx="270456" cy="13792"/>
            </a:xfrm>
            <a:custGeom>
              <a:rect b="b" l="l" r="r" t="t"/>
              <a:pathLst>
                <a:path extrusionOk="0" h="215" w="4216">
                  <a:moveTo>
                    <a:pt x="1" y="0"/>
                  </a:moveTo>
                  <a:lnTo>
                    <a:pt x="1" y="215"/>
                  </a:lnTo>
                  <a:lnTo>
                    <a:pt x="4215" y="215"/>
                  </a:lnTo>
                  <a:lnTo>
                    <a:pt x="4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71"/>
            <p:cNvSpPr/>
            <p:nvPr/>
          </p:nvSpPr>
          <p:spPr>
            <a:xfrm>
              <a:off x="4029728" y="3453554"/>
              <a:ext cx="270456" cy="14561"/>
            </a:xfrm>
            <a:custGeom>
              <a:rect b="b" l="l" r="r" t="t"/>
              <a:pathLst>
                <a:path extrusionOk="0" h="227" w="4216">
                  <a:moveTo>
                    <a:pt x="1" y="1"/>
                  </a:moveTo>
                  <a:lnTo>
                    <a:pt x="1" y="227"/>
                  </a:lnTo>
                  <a:lnTo>
                    <a:pt x="4215" y="227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71"/>
            <p:cNvSpPr/>
            <p:nvPr/>
          </p:nvSpPr>
          <p:spPr>
            <a:xfrm>
              <a:off x="4029728" y="3516162"/>
              <a:ext cx="270456" cy="13856"/>
            </a:xfrm>
            <a:custGeom>
              <a:rect b="b" l="l" r="r" t="t"/>
              <a:pathLst>
                <a:path extrusionOk="0" h="216" w="4216">
                  <a:moveTo>
                    <a:pt x="1" y="1"/>
                  </a:moveTo>
                  <a:lnTo>
                    <a:pt x="1" y="215"/>
                  </a:lnTo>
                  <a:lnTo>
                    <a:pt x="4215" y="215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71"/>
            <p:cNvSpPr/>
            <p:nvPr/>
          </p:nvSpPr>
          <p:spPr>
            <a:xfrm>
              <a:off x="4029728" y="3574216"/>
              <a:ext cx="270456" cy="14561"/>
            </a:xfrm>
            <a:custGeom>
              <a:rect b="b" l="l" r="r" t="t"/>
              <a:pathLst>
                <a:path extrusionOk="0" h="227" w="4216">
                  <a:moveTo>
                    <a:pt x="1" y="1"/>
                  </a:moveTo>
                  <a:lnTo>
                    <a:pt x="1" y="227"/>
                  </a:lnTo>
                  <a:lnTo>
                    <a:pt x="4215" y="227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71"/>
            <p:cNvSpPr/>
            <p:nvPr/>
          </p:nvSpPr>
          <p:spPr>
            <a:xfrm>
              <a:off x="4029728" y="3633039"/>
              <a:ext cx="270456" cy="14561"/>
            </a:xfrm>
            <a:custGeom>
              <a:rect b="b" l="l" r="r" t="t"/>
              <a:pathLst>
                <a:path extrusionOk="0" h="227" w="4216">
                  <a:moveTo>
                    <a:pt x="1" y="1"/>
                  </a:moveTo>
                  <a:lnTo>
                    <a:pt x="1" y="227"/>
                  </a:lnTo>
                  <a:lnTo>
                    <a:pt x="4215" y="227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71"/>
            <p:cNvSpPr/>
            <p:nvPr/>
          </p:nvSpPr>
          <p:spPr>
            <a:xfrm>
              <a:off x="4029728" y="3688783"/>
              <a:ext cx="270456" cy="14561"/>
            </a:xfrm>
            <a:custGeom>
              <a:rect b="b" l="l" r="r" t="t"/>
              <a:pathLst>
                <a:path extrusionOk="0" h="227" w="4216">
                  <a:moveTo>
                    <a:pt x="1" y="1"/>
                  </a:moveTo>
                  <a:lnTo>
                    <a:pt x="1" y="227"/>
                  </a:lnTo>
                  <a:lnTo>
                    <a:pt x="4215" y="227"/>
                  </a:lnTo>
                  <a:lnTo>
                    <a:pt x="4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71"/>
            <p:cNvSpPr/>
            <p:nvPr/>
          </p:nvSpPr>
          <p:spPr>
            <a:xfrm>
              <a:off x="3534811" y="3365737"/>
              <a:ext cx="324663" cy="324650"/>
            </a:xfrm>
            <a:custGeom>
              <a:rect b="b" l="l" r="r" t="t"/>
              <a:pathLst>
                <a:path extrusionOk="0" h="5061" w="5061">
                  <a:moveTo>
                    <a:pt x="2524" y="0"/>
                  </a:moveTo>
                  <a:cubicBezTo>
                    <a:pt x="1131" y="0"/>
                    <a:pt x="0" y="1131"/>
                    <a:pt x="0" y="2536"/>
                  </a:cubicBezTo>
                  <a:cubicBezTo>
                    <a:pt x="0" y="3929"/>
                    <a:pt x="1131" y="5061"/>
                    <a:pt x="2524" y="5061"/>
                  </a:cubicBezTo>
                  <a:cubicBezTo>
                    <a:pt x="3917" y="5061"/>
                    <a:pt x="5060" y="3929"/>
                    <a:pt x="5060" y="2536"/>
                  </a:cubicBezTo>
                  <a:cubicBezTo>
                    <a:pt x="5060" y="1131"/>
                    <a:pt x="3917" y="0"/>
                    <a:pt x="25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71"/>
            <p:cNvSpPr/>
            <p:nvPr/>
          </p:nvSpPr>
          <p:spPr>
            <a:xfrm>
              <a:off x="3552388" y="3384083"/>
              <a:ext cx="288739" cy="287958"/>
            </a:xfrm>
            <a:custGeom>
              <a:rect b="b" l="l" r="r" t="t"/>
              <a:pathLst>
                <a:path extrusionOk="0" h="4489" w="4501">
                  <a:moveTo>
                    <a:pt x="2250" y="0"/>
                  </a:moveTo>
                  <a:cubicBezTo>
                    <a:pt x="1012" y="0"/>
                    <a:pt x="0" y="1012"/>
                    <a:pt x="0" y="2250"/>
                  </a:cubicBezTo>
                  <a:cubicBezTo>
                    <a:pt x="0" y="3489"/>
                    <a:pt x="1012" y="4489"/>
                    <a:pt x="2250" y="4489"/>
                  </a:cubicBezTo>
                  <a:cubicBezTo>
                    <a:pt x="3489" y="4489"/>
                    <a:pt x="4501" y="3489"/>
                    <a:pt x="4501" y="2250"/>
                  </a:cubicBezTo>
                  <a:cubicBezTo>
                    <a:pt x="4501" y="1012"/>
                    <a:pt x="3489" y="0"/>
                    <a:pt x="22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" name="Google Shape;1033;p71"/>
          <p:cNvGrpSpPr/>
          <p:nvPr/>
        </p:nvGrpSpPr>
        <p:grpSpPr>
          <a:xfrm>
            <a:off x="5864356" y="2601227"/>
            <a:ext cx="1476476" cy="2298212"/>
            <a:chOff x="7199444" y="2601227"/>
            <a:chExt cx="1476476" cy="2298212"/>
          </a:xfrm>
        </p:grpSpPr>
        <p:sp>
          <p:nvSpPr>
            <p:cNvPr id="1034" name="Google Shape;1034;p71"/>
            <p:cNvSpPr/>
            <p:nvPr/>
          </p:nvSpPr>
          <p:spPr>
            <a:xfrm>
              <a:off x="7199444" y="2601227"/>
              <a:ext cx="1476476" cy="2298212"/>
            </a:xfrm>
            <a:custGeom>
              <a:rect b="b" l="l" r="r" t="t"/>
              <a:pathLst>
                <a:path extrusionOk="0" h="35827" w="23016">
                  <a:moveTo>
                    <a:pt x="7954" y="0"/>
                  </a:moveTo>
                  <a:cubicBezTo>
                    <a:pt x="7323" y="0"/>
                    <a:pt x="6823" y="512"/>
                    <a:pt x="6823" y="1131"/>
                  </a:cubicBezTo>
                  <a:lnTo>
                    <a:pt x="6823" y="1477"/>
                  </a:lnTo>
                  <a:cubicBezTo>
                    <a:pt x="6823" y="2096"/>
                    <a:pt x="7323" y="2608"/>
                    <a:pt x="7954" y="2608"/>
                  </a:cubicBezTo>
                  <a:lnTo>
                    <a:pt x="8787" y="2608"/>
                  </a:lnTo>
                  <a:lnTo>
                    <a:pt x="8787" y="16228"/>
                  </a:lnTo>
                  <a:lnTo>
                    <a:pt x="1120" y="31064"/>
                  </a:lnTo>
                  <a:cubicBezTo>
                    <a:pt x="0" y="33231"/>
                    <a:pt x="1572" y="35826"/>
                    <a:pt x="4025" y="35826"/>
                  </a:cubicBezTo>
                  <a:lnTo>
                    <a:pt x="18991" y="35826"/>
                  </a:lnTo>
                  <a:cubicBezTo>
                    <a:pt x="21456" y="35826"/>
                    <a:pt x="23015" y="33231"/>
                    <a:pt x="21896" y="31064"/>
                  </a:cubicBezTo>
                  <a:lnTo>
                    <a:pt x="14228" y="16228"/>
                  </a:lnTo>
                  <a:lnTo>
                    <a:pt x="14228" y="2608"/>
                  </a:lnTo>
                  <a:lnTo>
                    <a:pt x="15062" y="2608"/>
                  </a:lnTo>
                  <a:cubicBezTo>
                    <a:pt x="15693" y="2608"/>
                    <a:pt x="16193" y="2096"/>
                    <a:pt x="16193" y="1477"/>
                  </a:cubicBezTo>
                  <a:lnTo>
                    <a:pt x="16193" y="1131"/>
                  </a:lnTo>
                  <a:cubicBezTo>
                    <a:pt x="16193" y="512"/>
                    <a:pt x="15693" y="0"/>
                    <a:pt x="15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71"/>
            <p:cNvSpPr/>
            <p:nvPr/>
          </p:nvSpPr>
          <p:spPr>
            <a:xfrm>
              <a:off x="7336917" y="4337250"/>
              <a:ext cx="1201529" cy="466673"/>
            </a:xfrm>
            <a:custGeom>
              <a:rect b="b" l="l" r="r" t="t"/>
              <a:pathLst>
                <a:path extrusionOk="0" h="7275" w="18730">
                  <a:moveTo>
                    <a:pt x="2727" y="0"/>
                  </a:moveTo>
                  <a:lnTo>
                    <a:pt x="298" y="4679"/>
                  </a:lnTo>
                  <a:cubicBezTo>
                    <a:pt x="1" y="5251"/>
                    <a:pt x="36" y="5870"/>
                    <a:pt x="358" y="6429"/>
                  </a:cubicBezTo>
                  <a:cubicBezTo>
                    <a:pt x="691" y="6965"/>
                    <a:pt x="1239" y="7275"/>
                    <a:pt x="1882" y="7275"/>
                  </a:cubicBezTo>
                  <a:lnTo>
                    <a:pt x="16848" y="7275"/>
                  </a:lnTo>
                  <a:cubicBezTo>
                    <a:pt x="17491" y="7275"/>
                    <a:pt x="18039" y="6953"/>
                    <a:pt x="18372" y="6429"/>
                  </a:cubicBezTo>
                  <a:cubicBezTo>
                    <a:pt x="18693" y="5894"/>
                    <a:pt x="18729" y="5251"/>
                    <a:pt x="18431" y="4679"/>
                  </a:cubicBezTo>
                  <a:lnTo>
                    <a:pt x="160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71"/>
            <p:cNvSpPr/>
            <p:nvPr/>
          </p:nvSpPr>
          <p:spPr>
            <a:xfrm>
              <a:off x="7630981" y="4463685"/>
              <a:ext cx="191039" cy="177945"/>
            </a:xfrm>
            <a:custGeom>
              <a:rect b="b" l="l" r="r" t="t"/>
              <a:pathLst>
                <a:path extrusionOk="0" h="2774" w="2978">
                  <a:moveTo>
                    <a:pt x="1495" y="0"/>
                  </a:moveTo>
                  <a:cubicBezTo>
                    <a:pt x="822" y="0"/>
                    <a:pt x="238" y="483"/>
                    <a:pt x="120" y="1160"/>
                  </a:cubicBezTo>
                  <a:cubicBezTo>
                    <a:pt x="1" y="1922"/>
                    <a:pt x="512" y="2637"/>
                    <a:pt x="1263" y="2756"/>
                  </a:cubicBezTo>
                  <a:cubicBezTo>
                    <a:pt x="1337" y="2767"/>
                    <a:pt x="1410" y="2773"/>
                    <a:pt x="1483" y="2773"/>
                  </a:cubicBezTo>
                  <a:cubicBezTo>
                    <a:pt x="2156" y="2773"/>
                    <a:pt x="2740" y="2290"/>
                    <a:pt x="2858" y="1613"/>
                  </a:cubicBezTo>
                  <a:cubicBezTo>
                    <a:pt x="2977" y="851"/>
                    <a:pt x="2465" y="148"/>
                    <a:pt x="1715" y="17"/>
                  </a:cubicBezTo>
                  <a:cubicBezTo>
                    <a:pt x="1641" y="6"/>
                    <a:pt x="1567" y="0"/>
                    <a:pt x="14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71"/>
            <p:cNvSpPr/>
            <p:nvPr/>
          </p:nvSpPr>
          <p:spPr>
            <a:xfrm>
              <a:off x="8047250" y="4091309"/>
              <a:ext cx="178016" cy="178009"/>
            </a:xfrm>
            <a:custGeom>
              <a:rect b="b" l="l" r="r" t="t"/>
              <a:pathLst>
                <a:path extrusionOk="0" h="2775" w="2775">
                  <a:moveTo>
                    <a:pt x="1382" y="0"/>
                  </a:moveTo>
                  <a:cubicBezTo>
                    <a:pt x="620" y="0"/>
                    <a:pt x="0" y="619"/>
                    <a:pt x="0" y="1393"/>
                  </a:cubicBezTo>
                  <a:cubicBezTo>
                    <a:pt x="0" y="2155"/>
                    <a:pt x="620" y="2774"/>
                    <a:pt x="1382" y="2774"/>
                  </a:cubicBezTo>
                  <a:cubicBezTo>
                    <a:pt x="2155" y="2774"/>
                    <a:pt x="2775" y="2155"/>
                    <a:pt x="2775" y="1393"/>
                  </a:cubicBezTo>
                  <a:cubicBezTo>
                    <a:pt x="2775" y="619"/>
                    <a:pt x="2155" y="0"/>
                    <a:pt x="1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71"/>
            <p:cNvSpPr/>
            <p:nvPr/>
          </p:nvSpPr>
          <p:spPr>
            <a:xfrm>
              <a:off x="8065597" y="4583898"/>
              <a:ext cx="141322" cy="141381"/>
            </a:xfrm>
            <a:custGeom>
              <a:rect b="b" l="l" r="r" t="t"/>
              <a:pathLst>
                <a:path extrusionOk="0" h="2204" w="2203">
                  <a:moveTo>
                    <a:pt x="1096" y="1"/>
                  </a:moveTo>
                  <a:cubicBezTo>
                    <a:pt x="488" y="1"/>
                    <a:pt x="0" y="501"/>
                    <a:pt x="0" y="1108"/>
                  </a:cubicBezTo>
                  <a:cubicBezTo>
                    <a:pt x="0" y="1715"/>
                    <a:pt x="488" y="2203"/>
                    <a:pt x="1096" y="2203"/>
                  </a:cubicBezTo>
                  <a:cubicBezTo>
                    <a:pt x="1715" y="2203"/>
                    <a:pt x="2203" y="1715"/>
                    <a:pt x="2203" y="1108"/>
                  </a:cubicBezTo>
                  <a:cubicBezTo>
                    <a:pt x="2203" y="501"/>
                    <a:pt x="1715" y="1"/>
                    <a:pt x="1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71"/>
            <p:cNvSpPr/>
            <p:nvPr/>
          </p:nvSpPr>
          <p:spPr>
            <a:xfrm>
              <a:off x="7961674" y="4428853"/>
              <a:ext cx="68833" cy="68830"/>
            </a:xfrm>
            <a:custGeom>
              <a:rect b="b" l="l" r="r" t="t"/>
              <a:pathLst>
                <a:path extrusionOk="0" h="1073" w="1073">
                  <a:moveTo>
                    <a:pt x="537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22"/>
                    <a:pt x="239" y="1072"/>
                    <a:pt x="537" y="1072"/>
                  </a:cubicBezTo>
                  <a:cubicBezTo>
                    <a:pt x="834" y="1072"/>
                    <a:pt x="1072" y="822"/>
                    <a:pt x="1072" y="537"/>
                  </a:cubicBezTo>
                  <a:cubicBezTo>
                    <a:pt x="1072" y="239"/>
                    <a:pt x="834" y="1"/>
                    <a:pt x="5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71"/>
            <p:cNvSpPr/>
            <p:nvPr/>
          </p:nvSpPr>
          <p:spPr>
            <a:xfrm>
              <a:off x="7781477" y="4056926"/>
              <a:ext cx="67999" cy="68830"/>
            </a:xfrm>
            <a:custGeom>
              <a:rect b="b" l="l" r="r" t="t"/>
              <a:pathLst>
                <a:path extrusionOk="0" h="1073" w="1060">
                  <a:moveTo>
                    <a:pt x="536" y="1"/>
                  </a:moveTo>
                  <a:cubicBezTo>
                    <a:pt x="238" y="1"/>
                    <a:pt x="0" y="239"/>
                    <a:pt x="0" y="536"/>
                  </a:cubicBezTo>
                  <a:cubicBezTo>
                    <a:pt x="0" y="834"/>
                    <a:pt x="238" y="1072"/>
                    <a:pt x="536" y="1072"/>
                  </a:cubicBezTo>
                  <a:cubicBezTo>
                    <a:pt x="822" y="1072"/>
                    <a:pt x="1060" y="834"/>
                    <a:pt x="1060" y="536"/>
                  </a:cubicBezTo>
                  <a:cubicBezTo>
                    <a:pt x="1060" y="239"/>
                    <a:pt x="822" y="1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71"/>
            <p:cNvSpPr/>
            <p:nvPr/>
          </p:nvSpPr>
          <p:spPr>
            <a:xfrm>
              <a:off x="7996059" y="4021773"/>
              <a:ext cx="68833" cy="68830"/>
            </a:xfrm>
            <a:custGeom>
              <a:rect b="b" l="l" r="r" t="t"/>
              <a:pathLst>
                <a:path extrusionOk="0" h="1073" w="1073">
                  <a:moveTo>
                    <a:pt x="536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36" y="1072"/>
                  </a:cubicBezTo>
                  <a:cubicBezTo>
                    <a:pt x="834" y="1072"/>
                    <a:pt x="1072" y="834"/>
                    <a:pt x="1072" y="537"/>
                  </a:cubicBezTo>
                  <a:cubicBezTo>
                    <a:pt x="1072" y="239"/>
                    <a:pt x="834" y="1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71"/>
            <p:cNvSpPr/>
            <p:nvPr/>
          </p:nvSpPr>
          <p:spPr>
            <a:xfrm>
              <a:off x="7857815" y="3472670"/>
              <a:ext cx="68063" cy="68766"/>
            </a:xfrm>
            <a:custGeom>
              <a:rect b="b" l="l" r="r" t="t"/>
              <a:pathLst>
                <a:path extrusionOk="0" h="1072" w="1061">
                  <a:moveTo>
                    <a:pt x="536" y="0"/>
                  </a:moveTo>
                  <a:cubicBezTo>
                    <a:pt x="239" y="0"/>
                    <a:pt x="1" y="238"/>
                    <a:pt x="1" y="536"/>
                  </a:cubicBezTo>
                  <a:cubicBezTo>
                    <a:pt x="1" y="834"/>
                    <a:pt x="239" y="1072"/>
                    <a:pt x="536" y="1072"/>
                  </a:cubicBezTo>
                  <a:cubicBezTo>
                    <a:pt x="822" y="1072"/>
                    <a:pt x="1060" y="834"/>
                    <a:pt x="1060" y="536"/>
                  </a:cubicBezTo>
                  <a:cubicBezTo>
                    <a:pt x="1060" y="238"/>
                    <a:pt x="822" y="0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71"/>
            <p:cNvSpPr/>
            <p:nvPr/>
          </p:nvSpPr>
          <p:spPr>
            <a:xfrm>
              <a:off x="7926584" y="3686538"/>
              <a:ext cx="68769" cy="68766"/>
            </a:xfrm>
            <a:custGeom>
              <a:rect b="b" l="l" r="r" t="t"/>
              <a:pathLst>
                <a:path extrusionOk="0" h="1072" w="1072">
                  <a:moveTo>
                    <a:pt x="536" y="0"/>
                  </a:moveTo>
                  <a:cubicBezTo>
                    <a:pt x="238" y="0"/>
                    <a:pt x="0" y="238"/>
                    <a:pt x="0" y="536"/>
                  </a:cubicBezTo>
                  <a:cubicBezTo>
                    <a:pt x="0" y="833"/>
                    <a:pt x="238" y="1072"/>
                    <a:pt x="536" y="1072"/>
                  </a:cubicBezTo>
                  <a:cubicBezTo>
                    <a:pt x="822" y="1072"/>
                    <a:pt x="1072" y="833"/>
                    <a:pt x="1072" y="536"/>
                  </a:cubicBezTo>
                  <a:cubicBezTo>
                    <a:pt x="1072" y="238"/>
                    <a:pt x="822" y="0"/>
                    <a:pt x="5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4" name="Google Shape;1044;p71"/>
          <p:cNvGrpSpPr/>
          <p:nvPr/>
        </p:nvGrpSpPr>
        <p:grpSpPr>
          <a:xfrm>
            <a:off x="1861893" y="2814196"/>
            <a:ext cx="1122048" cy="2199233"/>
            <a:chOff x="786993" y="2814196"/>
            <a:chExt cx="1122048" cy="2199233"/>
          </a:xfrm>
        </p:grpSpPr>
        <p:sp>
          <p:nvSpPr>
            <p:cNvPr id="1045" name="Google Shape;1045;p71"/>
            <p:cNvSpPr/>
            <p:nvPr/>
          </p:nvSpPr>
          <p:spPr>
            <a:xfrm>
              <a:off x="1530171" y="4045443"/>
              <a:ext cx="210091" cy="882798"/>
            </a:xfrm>
            <a:custGeom>
              <a:rect b="b" l="l" r="r" t="t"/>
              <a:pathLst>
                <a:path extrusionOk="0" h="13762" w="3275">
                  <a:moveTo>
                    <a:pt x="3275" y="1"/>
                  </a:moveTo>
                  <a:lnTo>
                    <a:pt x="3275" y="1"/>
                  </a:lnTo>
                  <a:cubicBezTo>
                    <a:pt x="2144" y="596"/>
                    <a:pt x="1072" y="953"/>
                    <a:pt x="0" y="1323"/>
                  </a:cubicBezTo>
                  <a:lnTo>
                    <a:pt x="0" y="3347"/>
                  </a:lnTo>
                  <a:cubicBezTo>
                    <a:pt x="12" y="5514"/>
                    <a:pt x="36" y="7621"/>
                    <a:pt x="60" y="9764"/>
                  </a:cubicBezTo>
                  <a:cubicBezTo>
                    <a:pt x="72" y="11074"/>
                    <a:pt x="72" y="12383"/>
                    <a:pt x="72" y="13729"/>
                  </a:cubicBezTo>
                  <a:cubicBezTo>
                    <a:pt x="163" y="13752"/>
                    <a:pt x="307" y="13761"/>
                    <a:pt x="482" y="13761"/>
                  </a:cubicBezTo>
                  <a:cubicBezTo>
                    <a:pt x="1132" y="13761"/>
                    <a:pt x="2208" y="13625"/>
                    <a:pt x="2536" y="13503"/>
                  </a:cubicBezTo>
                  <a:cubicBezTo>
                    <a:pt x="2655" y="12121"/>
                    <a:pt x="2763" y="10764"/>
                    <a:pt x="2858" y="9431"/>
                  </a:cubicBezTo>
                  <a:cubicBezTo>
                    <a:pt x="2989" y="7419"/>
                    <a:pt x="3096" y="5418"/>
                    <a:pt x="3167" y="3382"/>
                  </a:cubicBezTo>
                  <a:cubicBezTo>
                    <a:pt x="3215" y="2263"/>
                    <a:pt x="3239" y="1156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71"/>
            <p:cNvSpPr/>
            <p:nvPr/>
          </p:nvSpPr>
          <p:spPr>
            <a:xfrm>
              <a:off x="1279665" y="4027931"/>
              <a:ext cx="229144" cy="907751"/>
            </a:xfrm>
            <a:custGeom>
              <a:rect b="b" l="l" r="r" t="t"/>
              <a:pathLst>
                <a:path extrusionOk="0" h="14151" w="3572">
                  <a:moveTo>
                    <a:pt x="405" y="0"/>
                  </a:moveTo>
                  <a:cubicBezTo>
                    <a:pt x="345" y="1203"/>
                    <a:pt x="286" y="2405"/>
                    <a:pt x="226" y="3596"/>
                  </a:cubicBezTo>
                  <a:cubicBezTo>
                    <a:pt x="131" y="5536"/>
                    <a:pt x="83" y="7465"/>
                    <a:pt x="36" y="9382"/>
                  </a:cubicBezTo>
                  <a:cubicBezTo>
                    <a:pt x="0" y="10870"/>
                    <a:pt x="0" y="12359"/>
                    <a:pt x="12" y="13847"/>
                  </a:cubicBezTo>
                  <a:cubicBezTo>
                    <a:pt x="768" y="14036"/>
                    <a:pt x="1617" y="14151"/>
                    <a:pt x="2370" y="14151"/>
                  </a:cubicBezTo>
                  <a:cubicBezTo>
                    <a:pt x="2471" y="14151"/>
                    <a:pt x="2570" y="14149"/>
                    <a:pt x="2667" y="14145"/>
                  </a:cubicBezTo>
                  <a:cubicBezTo>
                    <a:pt x="2762" y="12775"/>
                    <a:pt x="2858" y="11394"/>
                    <a:pt x="2965" y="10013"/>
                  </a:cubicBezTo>
                  <a:cubicBezTo>
                    <a:pt x="3108" y="7882"/>
                    <a:pt x="3274" y="5751"/>
                    <a:pt x="3429" y="3631"/>
                  </a:cubicBezTo>
                  <a:cubicBezTo>
                    <a:pt x="3477" y="2941"/>
                    <a:pt x="3524" y="2262"/>
                    <a:pt x="3572" y="1572"/>
                  </a:cubicBezTo>
                  <a:cubicBezTo>
                    <a:pt x="2536" y="1131"/>
                    <a:pt x="1488" y="679"/>
                    <a:pt x="4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71"/>
            <p:cNvSpPr/>
            <p:nvPr/>
          </p:nvSpPr>
          <p:spPr>
            <a:xfrm>
              <a:off x="1184915" y="4899952"/>
              <a:ext cx="278090" cy="113477"/>
            </a:xfrm>
            <a:custGeom>
              <a:rect b="b" l="l" r="r" t="t"/>
              <a:pathLst>
                <a:path extrusionOk="0" h="1769" w="4335">
                  <a:moveTo>
                    <a:pt x="3500" y="1"/>
                  </a:moveTo>
                  <a:cubicBezTo>
                    <a:pt x="3094" y="1"/>
                    <a:pt x="2510" y="23"/>
                    <a:pt x="1941" y="122"/>
                  </a:cubicBezTo>
                  <a:cubicBezTo>
                    <a:pt x="918" y="313"/>
                    <a:pt x="1" y="991"/>
                    <a:pt x="48" y="1491"/>
                  </a:cubicBezTo>
                  <a:cubicBezTo>
                    <a:pt x="70" y="1677"/>
                    <a:pt x="1501" y="1768"/>
                    <a:pt x="2681" y="1768"/>
                  </a:cubicBezTo>
                  <a:cubicBezTo>
                    <a:pt x="3471" y="1768"/>
                    <a:pt x="4149" y="1727"/>
                    <a:pt x="4216" y="1646"/>
                  </a:cubicBezTo>
                  <a:cubicBezTo>
                    <a:pt x="4335" y="1491"/>
                    <a:pt x="4037" y="15"/>
                    <a:pt x="4037" y="15"/>
                  </a:cubicBezTo>
                  <a:cubicBezTo>
                    <a:pt x="4037" y="15"/>
                    <a:pt x="3825" y="1"/>
                    <a:pt x="3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71"/>
            <p:cNvSpPr/>
            <p:nvPr/>
          </p:nvSpPr>
          <p:spPr>
            <a:xfrm>
              <a:off x="1521767" y="4899952"/>
              <a:ext cx="277320" cy="113477"/>
            </a:xfrm>
            <a:custGeom>
              <a:rect b="b" l="l" r="r" t="t"/>
              <a:pathLst>
                <a:path extrusionOk="0" h="1769" w="4323">
                  <a:moveTo>
                    <a:pt x="835" y="1"/>
                  </a:moveTo>
                  <a:cubicBezTo>
                    <a:pt x="510" y="1"/>
                    <a:pt x="298" y="15"/>
                    <a:pt x="298" y="15"/>
                  </a:cubicBezTo>
                  <a:cubicBezTo>
                    <a:pt x="298" y="15"/>
                    <a:pt x="0" y="1491"/>
                    <a:pt x="119" y="1646"/>
                  </a:cubicBezTo>
                  <a:cubicBezTo>
                    <a:pt x="182" y="1727"/>
                    <a:pt x="858" y="1768"/>
                    <a:pt x="1648" y="1768"/>
                  </a:cubicBezTo>
                  <a:cubicBezTo>
                    <a:pt x="2830" y="1768"/>
                    <a:pt x="4265" y="1677"/>
                    <a:pt x="4287" y="1491"/>
                  </a:cubicBezTo>
                  <a:cubicBezTo>
                    <a:pt x="4322" y="991"/>
                    <a:pt x="3418" y="313"/>
                    <a:pt x="2394" y="122"/>
                  </a:cubicBezTo>
                  <a:cubicBezTo>
                    <a:pt x="1825" y="23"/>
                    <a:pt x="1241" y="1"/>
                    <a:pt x="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71"/>
            <p:cNvSpPr/>
            <p:nvPr/>
          </p:nvSpPr>
          <p:spPr>
            <a:xfrm>
              <a:off x="1281910" y="4258541"/>
              <a:ext cx="217789" cy="411763"/>
            </a:xfrm>
            <a:custGeom>
              <a:rect b="b" l="l" r="r" t="t"/>
              <a:pathLst>
                <a:path extrusionOk="0" h="6419" w="3395">
                  <a:moveTo>
                    <a:pt x="191" y="1"/>
                  </a:moveTo>
                  <a:cubicBezTo>
                    <a:pt x="96" y="1941"/>
                    <a:pt x="48" y="3870"/>
                    <a:pt x="1" y="5787"/>
                  </a:cubicBezTo>
                  <a:cubicBezTo>
                    <a:pt x="953" y="6132"/>
                    <a:pt x="1930" y="6323"/>
                    <a:pt x="2930" y="6418"/>
                  </a:cubicBezTo>
                  <a:cubicBezTo>
                    <a:pt x="3073" y="4287"/>
                    <a:pt x="3239" y="2156"/>
                    <a:pt x="3394" y="36"/>
                  </a:cubicBezTo>
                  <a:cubicBezTo>
                    <a:pt x="2334" y="13"/>
                    <a:pt x="1263" y="1"/>
                    <a:pt x="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71"/>
            <p:cNvSpPr/>
            <p:nvPr/>
          </p:nvSpPr>
          <p:spPr>
            <a:xfrm>
              <a:off x="1529401" y="4260851"/>
              <a:ext cx="203997" cy="410993"/>
            </a:xfrm>
            <a:custGeom>
              <a:rect b="b" l="l" r="r" t="t"/>
              <a:pathLst>
                <a:path extrusionOk="0" h="6407" w="3180">
                  <a:moveTo>
                    <a:pt x="0" y="0"/>
                  </a:moveTo>
                  <a:cubicBezTo>
                    <a:pt x="12" y="2156"/>
                    <a:pt x="36" y="4263"/>
                    <a:pt x="60" y="6406"/>
                  </a:cubicBezTo>
                  <a:cubicBezTo>
                    <a:pt x="1013" y="6406"/>
                    <a:pt x="1953" y="6287"/>
                    <a:pt x="2870" y="6073"/>
                  </a:cubicBezTo>
                  <a:cubicBezTo>
                    <a:pt x="3001" y="4061"/>
                    <a:pt x="3108" y="2060"/>
                    <a:pt x="3179" y="24"/>
                  </a:cubicBezTo>
                  <a:cubicBezTo>
                    <a:pt x="2120" y="12"/>
                    <a:pt x="1072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71"/>
            <p:cNvSpPr/>
            <p:nvPr/>
          </p:nvSpPr>
          <p:spPr>
            <a:xfrm>
              <a:off x="1478209" y="2979248"/>
              <a:ext cx="178016" cy="231059"/>
            </a:xfrm>
            <a:custGeom>
              <a:rect b="b" l="l" r="r" t="t"/>
              <a:pathLst>
                <a:path extrusionOk="0" h="3602" w="2775">
                  <a:moveTo>
                    <a:pt x="2644" y="1"/>
                  </a:moveTo>
                  <a:lnTo>
                    <a:pt x="2644" y="1"/>
                  </a:lnTo>
                  <a:cubicBezTo>
                    <a:pt x="1787" y="72"/>
                    <a:pt x="1060" y="525"/>
                    <a:pt x="632" y="1180"/>
                  </a:cubicBezTo>
                  <a:cubicBezTo>
                    <a:pt x="167" y="1834"/>
                    <a:pt x="1" y="2668"/>
                    <a:pt x="179" y="3442"/>
                  </a:cubicBezTo>
                  <a:cubicBezTo>
                    <a:pt x="190" y="3442"/>
                    <a:pt x="202" y="3441"/>
                    <a:pt x="213" y="3441"/>
                  </a:cubicBezTo>
                  <a:cubicBezTo>
                    <a:pt x="644" y="3441"/>
                    <a:pt x="1087" y="3601"/>
                    <a:pt x="1507" y="3601"/>
                  </a:cubicBezTo>
                  <a:cubicBezTo>
                    <a:pt x="1668" y="3601"/>
                    <a:pt x="1825" y="3578"/>
                    <a:pt x="1977" y="3513"/>
                  </a:cubicBezTo>
                  <a:cubicBezTo>
                    <a:pt x="2370" y="3346"/>
                    <a:pt x="2608" y="2954"/>
                    <a:pt x="2703" y="2537"/>
                  </a:cubicBezTo>
                  <a:cubicBezTo>
                    <a:pt x="2775" y="2120"/>
                    <a:pt x="2727" y="1680"/>
                    <a:pt x="2668" y="1263"/>
                  </a:cubicBezTo>
                  <a:cubicBezTo>
                    <a:pt x="2608" y="846"/>
                    <a:pt x="2549" y="418"/>
                    <a:pt x="2644" y="1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71"/>
            <p:cNvSpPr/>
            <p:nvPr/>
          </p:nvSpPr>
          <p:spPr>
            <a:xfrm>
              <a:off x="1596630" y="3283243"/>
              <a:ext cx="312411" cy="683620"/>
            </a:xfrm>
            <a:custGeom>
              <a:rect b="b" l="l" r="r" t="t"/>
              <a:pathLst>
                <a:path extrusionOk="0" h="10657" w="4870">
                  <a:moveTo>
                    <a:pt x="1191" y="1"/>
                  </a:moveTo>
                  <a:lnTo>
                    <a:pt x="0" y="2144"/>
                  </a:lnTo>
                  <a:lnTo>
                    <a:pt x="1405" y="10657"/>
                  </a:lnTo>
                  <a:cubicBezTo>
                    <a:pt x="1405" y="10657"/>
                    <a:pt x="4227" y="9776"/>
                    <a:pt x="4560" y="9180"/>
                  </a:cubicBezTo>
                  <a:cubicBezTo>
                    <a:pt x="4870" y="8585"/>
                    <a:pt x="3334" y="1846"/>
                    <a:pt x="2953" y="1108"/>
                  </a:cubicBezTo>
                  <a:cubicBezTo>
                    <a:pt x="2560" y="382"/>
                    <a:pt x="1191" y="1"/>
                    <a:pt x="1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71"/>
            <p:cNvSpPr/>
            <p:nvPr/>
          </p:nvSpPr>
          <p:spPr>
            <a:xfrm>
              <a:off x="1220839" y="4124922"/>
              <a:ext cx="610323" cy="474563"/>
            </a:xfrm>
            <a:custGeom>
              <a:rect b="b" l="l" r="r" t="t"/>
              <a:pathLst>
                <a:path extrusionOk="0" h="7398" w="9514">
                  <a:moveTo>
                    <a:pt x="9073" y="0"/>
                  </a:moveTo>
                  <a:cubicBezTo>
                    <a:pt x="8120" y="1119"/>
                    <a:pt x="6846" y="1977"/>
                    <a:pt x="5465" y="2477"/>
                  </a:cubicBezTo>
                  <a:cubicBezTo>
                    <a:pt x="4290" y="2893"/>
                    <a:pt x="3053" y="3074"/>
                    <a:pt x="1805" y="3074"/>
                  </a:cubicBezTo>
                  <a:cubicBezTo>
                    <a:pt x="1232" y="3074"/>
                    <a:pt x="657" y="3036"/>
                    <a:pt x="84" y="2965"/>
                  </a:cubicBezTo>
                  <a:lnTo>
                    <a:pt x="84" y="2965"/>
                  </a:lnTo>
                  <a:cubicBezTo>
                    <a:pt x="0" y="5108"/>
                    <a:pt x="12" y="6656"/>
                    <a:pt x="238" y="6834"/>
                  </a:cubicBezTo>
                  <a:cubicBezTo>
                    <a:pt x="711" y="7229"/>
                    <a:pt x="2381" y="7397"/>
                    <a:pt x="4168" y="7397"/>
                  </a:cubicBezTo>
                  <a:cubicBezTo>
                    <a:pt x="6479" y="7397"/>
                    <a:pt x="8984" y="7116"/>
                    <a:pt x="9347" y="6680"/>
                  </a:cubicBezTo>
                  <a:cubicBezTo>
                    <a:pt x="9513" y="6489"/>
                    <a:pt x="9347" y="3548"/>
                    <a:pt x="9073" y="0"/>
                  </a:cubicBezTo>
                  <a:close/>
                </a:path>
              </a:pathLst>
            </a:custGeom>
            <a:solidFill>
              <a:srgbClr val="E4F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71"/>
            <p:cNvSpPr/>
            <p:nvPr/>
          </p:nvSpPr>
          <p:spPr>
            <a:xfrm>
              <a:off x="1220839" y="3266436"/>
              <a:ext cx="610323" cy="1333049"/>
            </a:xfrm>
            <a:custGeom>
              <a:rect b="b" l="l" r="r" t="t"/>
              <a:pathLst>
                <a:path extrusionOk="0" h="20781" w="9514">
                  <a:moveTo>
                    <a:pt x="4370" y="1"/>
                  </a:moveTo>
                  <a:cubicBezTo>
                    <a:pt x="3036" y="1"/>
                    <a:pt x="2132" y="536"/>
                    <a:pt x="2132" y="536"/>
                  </a:cubicBezTo>
                  <a:cubicBezTo>
                    <a:pt x="2132" y="536"/>
                    <a:pt x="322" y="10621"/>
                    <a:pt x="84" y="16348"/>
                  </a:cubicBezTo>
                  <a:cubicBezTo>
                    <a:pt x="0" y="18491"/>
                    <a:pt x="12" y="20039"/>
                    <a:pt x="238" y="20217"/>
                  </a:cubicBezTo>
                  <a:cubicBezTo>
                    <a:pt x="711" y="20612"/>
                    <a:pt x="2381" y="20780"/>
                    <a:pt x="4168" y="20780"/>
                  </a:cubicBezTo>
                  <a:cubicBezTo>
                    <a:pt x="6479" y="20780"/>
                    <a:pt x="8984" y="20499"/>
                    <a:pt x="9347" y="20063"/>
                  </a:cubicBezTo>
                  <a:cubicBezTo>
                    <a:pt x="9513" y="19872"/>
                    <a:pt x="9347" y="16931"/>
                    <a:pt x="9073" y="13383"/>
                  </a:cubicBezTo>
                  <a:cubicBezTo>
                    <a:pt x="8644" y="7799"/>
                    <a:pt x="7930" y="739"/>
                    <a:pt x="7751" y="560"/>
                  </a:cubicBezTo>
                  <a:cubicBezTo>
                    <a:pt x="7454" y="263"/>
                    <a:pt x="5715" y="1"/>
                    <a:pt x="4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71"/>
            <p:cNvSpPr/>
            <p:nvPr/>
          </p:nvSpPr>
          <p:spPr>
            <a:xfrm>
              <a:off x="1271261" y="3505514"/>
              <a:ext cx="164994" cy="410159"/>
            </a:xfrm>
            <a:custGeom>
              <a:rect b="b" l="l" r="r" t="t"/>
              <a:pathLst>
                <a:path extrusionOk="0" h="6394" w="2572">
                  <a:moveTo>
                    <a:pt x="2429" y="0"/>
                  </a:moveTo>
                  <a:cubicBezTo>
                    <a:pt x="2381" y="0"/>
                    <a:pt x="2346" y="24"/>
                    <a:pt x="2346" y="72"/>
                  </a:cubicBezTo>
                  <a:cubicBezTo>
                    <a:pt x="2429" y="2096"/>
                    <a:pt x="1619" y="5263"/>
                    <a:pt x="1322" y="5596"/>
                  </a:cubicBezTo>
                  <a:cubicBezTo>
                    <a:pt x="1119" y="5822"/>
                    <a:pt x="429" y="6156"/>
                    <a:pt x="72" y="6251"/>
                  </a:cubicBezTo>
                  <a:cubicBezTo>
                    <a:pt x="36" y="6263"/>
                    <a:pt x="0" y="6299"/>
                    <a:pt x="12" y="6334"/>
                  </a:cubicBezTo>
                  <a:cubicBezTo>
                    <a:pt x="36" y="6370"/>
                    <a:pt x="60" y="6394"/>
                    <a:pt x="84" y="6394"/>
                  </a:cubicBezTo>
                  <a:lnTo>
                    <a:pt x="107" y="6394"/>
                  </a:lnTo>
                  <a:cubicBezTo>
                    <a:pt x="488" y="6311"/>
                    <a:pt x="1203" y="5953"/>
                    <a:pt x="1429" y="5703"/>
                  </a:cubicBezTo>
                  <a:cubicBezTo>
                    <a:pt x="1738" y="5358"/>
                    <a:pt x="2572" y="2131"/>
                    <a:pt x="2500" y="72"/>
                  </a:cubicBezTo>
                  <a:cubicBezTo>
                    <a:pt x="2500" y="24"/>
                    <a:pt x="2453" y="0"/>
                    <a:pt x="24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71"/>
            <p:cNvSpPr/>
            <p:nvPr/>
          </p:nvSpPr>
          <p:spPr>
            <a:xfrm>
              <a:off x="786993" y="3753316"/>
              <a:ext cx="285724" cy="183911"/>
            </a:xfrm>
            <a:custGeom>
              <a:rect b="b" l="l" r="r" t="t"/>
              <a:pathLst>
                <a:path extrusionOk="0" h="2867" w="4454">
                  <a:moveTo>
                    <a:pt x="1521" y="0"/>
                  </a:moveTo>
                  <a:cubicBezTo>
                    <a:pt x="1205" y="0"/>
                    <a:pt x="820" y="328"/>
                    <a:pt x="536" y="590"/>
                  </a:cubicBezTo>
                  <a:cubicBezTo>
                    <a:pt x="477" y="626"/>
                    <a:pt x="417" y="709"/>
                    <a:pt x="394" y="781"/>
                  </a:cubicBezTo>
                  <a:cubicBezTo>
                    <a:pt x="358" y="864"/>
                    <a:pt x="358" y="971"/>
                    <a:pt x="441" y="1043"/>
                  </a:cubicBezTo>
                  <a:cubicBezTo>
                    <a:pt x="203" y="1162"/>
                    <a:pt x="60" y="1495"/>
                    <a:pt x="155" y="1745"/>
                  </a:cubicBezTo>
                  <a:cubicBezTo>
                    <a:pt x="24" y="1876"/>
                    <a:pt x="1" y="2138"/>
                    <a:pt x="84" y="2328"/>
                  </a:cubicBezTo>
                  <a:cubicBezTo>
                    <a:pt x="155" y="2519"/>
                    <a:pt x="298" y="2650"/>
                    <a:pt x="453" y="2793"/>
                  </a:cubicBezTo>
                  <a:cubicBezTo>
                    <a:pt x="496" y="2836"/>
                    <a:pt x="552" y="2867"/>
                    <a:pt x="602" y="2867"/>
                  </a:cubicBezTo>
                  <a:cubicBezTo>
                    <a:pt x="621" y="2867"/>
                    <a:pt x="639" y="2862"/>
                    <a:pt x="655" y="2852"/>
                  </a:cubicBezTo>
                  <a:cubicBezTo>
                    <a:pt x="715" y="2805"/>
                    <a:pt x="703" y="2698"/>
                    <a:pt x="691" y="2626"/>
                  </a:cubicBezTo>
                  <a:cubicBezTo>
                    <a:pt x="644" y="2436"/>
                    <a:pt x="584" y="2257"/>
                    <a:pt x="596" y="2043"/>
                  </a:cubicBezTo>
                  <a:cubicBezTo>
                    <a:pt x="715" y="1983"/>
                    <a:pt x="834" y="1924"/>
                    <a:pt x="1048" y="1852"/>
                  </a:cubicBezTo>
                  <a:cubicBezTo>
                    <a:pt x="1359" y="2222"/>
                    <a:pt x="1821" y="2432"/>
                    <a:pt x="2305" y="2432"/>
                  </a:cubicBezTo>
                  <a:cubicBezTo>
                    <a:pt x="2413" y="2432"/>
                    <a:pt x="2523" y="2422"/>
                    <a:pt x="2632" y="2400"/>
                  </a:cubicBezTo>
                  <a:cubicBezTo>
                    <a:pt x="2739" y="2388"/>
                    <a:pt x="2846" y="2352"/>
                    <a:pt x="2953" y="2305"/>
                  </a:cubicBezTo>
                  <a:cubicBezTo>
                    <a:pt x="3453" y="2328"/>
                    <a:pt x="3953" y="2340"/>
                    <a:pt x="4454" y="2352"/>
                  </a:cubicBezTo>
                  <a:cubicBezTo>
                    <a:pt x="4382" y="1757"/>
                    <a:pt x="4287" y="1185"/>
                    <a:pt x="4263" y="602"/>
                  </a:cubicBezTo>
                  <a:cubicBezTo>
                    <a:pt x="3811" y="816"/>
                    <a:pt x="3346" y="983"/>
                    <a:pt x="2977" y="983"/>
                  </a:cubicBezTo>
                  <a:cubicBezTo>
                    <a:pt x="2894" y="924"/>
                    <a:pt x="2787" y="864"/>
                    <a:pt x="2703" y="793"/>
                  </a:cubicBezTo>
                  <a:cubicBezTo>
                    <a:pt x="2299" y="495"/>
                    <a:pt x="1894" y="90"/>
                    <a:pt x="1644" y="19"/>
                  </a:cubicBezTo>
                  <a:cubicBezTo>
                    <a:pt x="1604" y="6"/>
                    <a:pt x="1563" y="0"/>
                    <a:pt x="1521" y="0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71"/>
            <p:cNvSpPr/>
            <p:nvPr/>
          </p:nvSpPr>
          <p:spPr>
            <a:xfrm>
              <a:off x="966485" y="3282986"/>
              <a:ext cx="471438" cy="662515"/>
            </a:xfrm>
            <a:custGeom>
              <a:rect b="b" l="l" r="r" t="t"/>
              <a:pathLst>
                <a:path extrusionOk="0" h="10328" w="7349">
                  <a:moveTo>
                    <a:pt x="6720" y="0"/>
                  </a:moveTo>
                  <a:cubicBezTo>
                    <a:pt x="6703" y="0"/>
                    <a:pt x="6686" y="2"/>
                    <a:pt x="6668" y="5"/>
                  </a:cubicBezTo>
                  <a:cubicBezTo>
                    <a:pt x="6049" y="88"/>
                    <a:pt x="5108" y="612"/>
                    <a:pt x="4668" y="1862"/>
                  </a:cubicBezTo>
                  <a:cubicBezTo>
                    <a:pt x="4025" y="3695"/>
                    <a:pt x="3775" y="6077"/>
                    <a:pt x="3096" y="6982"/>
                  </a:cubicBezTo>
                  <a:cubicBezTo>
                    <a:pt x="2834" y="7351"/>
                    <a:pt x="1" y="8041"/>
                    <a:pt x="1" y="8041"/>
                  </a:cubicBezTo>
                  <a:lnTo>
                    <a:pt x="298" y="10327"/>
                  </a:lnTo>
                  <a:cubicBezTo>
                    <a:pt x="298" y="10327"/>
                    <a:pt x="4870" y="10161"/>
                    <a:pt x="5263" y="9446"/>
                  </a:cubicBezTo>
                  <a:cubicBezTo>
                    <a:pt x="5680" y="8732"/>
                    <a:pt x="6597" y="4743"/>
                    <a:pt x="6656" y="2981"/>
                  </a:cubicBezTo>
                  <a:cubicBezTo>
                    <a:pt x="6703" y="1971"/>
                    <a:pt x="7348" y="0"/>
                    <a:pt x="67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71"/>
            <p:cNvSpPr/>
            <p:nvPr/>
          </p:nvSpPr>
          <p:spPr>
            <a:xfrm>
              <a:off x="1304876" y="2814196"/>
              <a:ext cx="375021" cy="402718"/>
            </a:xfrm>
            <a:custGeom>
              <a:rect b="b" l="l" r="r" t="t"/>
              <a:pathLst>
                <a:path extrusionOk="0" h="6278" w="5846">
                  <a:moveTo>
                    <a:pt x="3258" y="1"/>
                  </a:moveTo>
                  <a:cubicBezTo>
                    <a:pt x="3011" y="1"/>
                    <a:pt x="2764" y="35"/>
                    <a:pt x="2524" y="109"/>
                  </a:cubicBezTo>
                  <a:cubicBezTo>
                    <a:pt x="1881" y="300"/>
                    <a:pt x="1334" y="788"/>
                    <a:pt x="1107" y="1395"/>
                  </a:cubicBezTo>
                  <a:cubicBezTo>
                    <a:pt x="1036" y="1609"/>
                    <a:pt x="1012" y="1812"/>
                    <a:pt x="1012" y="2026"/>
                  </a:cubicBezTo>
                  <a:cubicBezTo>
                    <a:pt x="937" y="1978"/>
                    <a:pt x="856" y="1958"/>
                    <a:pt x="774" y="1958"/>
                  </a:cubicBezTo>
                  <a:cubicBezTo>
                    <a:pt x="569" y="1958"/>
                    <a:pt x="355" y="2084"/>
                    <a:pt x="202" y="2229"/>
                  </a:cubicBezTo>
                  <a:cubicBezTo>
                    <a:pt x="131" y="2312"/>
                    <a:pt x="60" y="2395"/>
                    <a:pt x="24" y="2514"/>
                  </a:cubicBezTo>
                  <a:cubicBezTo>
                    <a:pt x="0" y="2621"/>
                    <a:pt x="24" y="2752"/>
                    <a:pt x="119" y="2824"/>
                  </a:cubicBezTo>
                  <a:cubicBezTo>
                    <a:pt x="161" y="2866"/>
                    <a:pt x="223" y="2886"/>
                    <a:pt x="307" y="2886"/>
                  </a:cubicBezTo>
                  <a:cubicBezTo>
                    <a:pt x="390" y="2886"/>
                    <a:pt x="494" y="2866"/>
                    <a:pt x="619" y="2824"/>
                  </a:cubicBezTo>
                  <a:lnTo>
                    <a:pt x="619" y="2824"/>
                  </a:lnTo>
                  <a:cubicBezTo>
                    <a:pt x="238" y="3276"/>
                    <a:pt x="214" y="3943"/>
                    <a:pt x="452" y="4479"/>
                  </a:cubicBezTo>
                  <a:cubicBezTo>
                    <a:pt x="703" y="5015"/>
                    <a:pt x="1131" y="5431"/>
                    <a:pt x="1595" y="5789"/>
                  </a:cubicBezTo>
                  <a:cubicBezTo>
                    <a:pt x="1488" y="5919"/>
                    <a:pt x="1572" y="6062"/>
                    <a:pt x="1679" y="6134"/>
                  </a:cubicBezTo>
                  <a:cubicBezTo>
                    <a:pt x="1798" y="6217"/>
                    <a:pt x="1929" y="6241"/>
                    <a:pt x="2072" y="6241"/>
                  </a:cubicBezTo>
                  <a:cubicBezTo>
                    <a:pt x="2369" y="6241"/>
                    <a:pt x="2643" y="6086"/>
                    <a:pt x="2846" y="5860"/>
                  </a:cubicBezTo>
                  <a:lnTo>
                    <a:pt x="2846" y="5860"/>
                  </a:lnTo>
                  <a:cubicBezTo>
                    <a:pt x="2750" y="5979"/>
                    <a:pt x="2846" y="6181"/>
                    <a:pt x="2977" y="6241"/>
                  </a:cubicBezTo>
                  <a:cubicBezTo>
                    <a:pt x="3039" y="6267"/>
                    <a:pt x="3105" y="6277"/>
                    <a:pt x="3170" y="6277"/>
                  </a:cubicBezTo>
                  <a:cubicBezTo>
                    <a:pt x="3253" y="6277"/>
                    <a:pt x="3337" y="6261"/>
                    <a:pt x="3417" y="6241"/>
                  </a:cubicBezTo>
                  <a:cubicBezTo>
                    <a:pt x="4108" y="6027"/>
                    <a:pt x="4608" y="5312"/>
                    <a:pt x="4572" y="4598"/>
                  </a:cubicBezTo>
                  <a:cubicBezTo>
                    <a:pt x="4810" y="4241"/>
                    <a:pt x="5013" y="3812"/>
                    <a:pt x="5144" y="3348"/>
                  </a:cubicBezTo>
                  <a:cubicBezTo>
                    <a:pt x="5174" y="3352"/>
                    <a:pt x="5204" y="3354"/>
                    <a:pt x="5232" y="3354"/>
                  </a:cubicBezTo>
                  <a:cubicBezTo>
                    <a:pt x="5509" y="3354"/>
                    <a:pt x="5711" y="3156"/>
                    <a:pt x="5786" y="2919"/>
                  </a:cubicBezTo>
                  <a:cubicBezTo>
                    <a:pt x="5834" y="2788"/>
                    <a:pt x="5846" y="2633"/>
                    <a:pt x="5798" y="2490"/>
                  </a:cubicBezTo>
                  <a:cubicBezTo>
                    <a:pt x="5715" y="2074"/>
                    <a:pt x="5394" y="1752"/>
                    <a:pt x="5096" y="1478"/>
                  </a:cubicBezTo>
                  <a:lnTo>
                    <a:pt x="5096" y="1478"/>
                  </a:lnTo>
                  <a:cubicBezTo>
                    <a:pt x="5121" y="1486"/>
                    <a:pt x="5146" y="1490"/>
                    <a:pt x="5170" y="1490"/>
                  </a:cubicBezTo>
                  <a:cubicBezTo>
                    <a:pt x="5366" y="1490"/>
                    <a:pt x="5531" y="1252"/>
                    <a:pt x="5489" y="1062"/>
                  </a:cubicBezTo>
                  <a:cubicBezTo>
                    <a:pt x="5441" y="836"/>
                    <a:pt x="5239" y="669"/>
                    <a:pt x="5036" y="550"/>
                  </a:cubicBezTo>
                  <a:cubicBezTo>
                    <a:pt x="4508" y="217"/>
                    <a:pt x="3882" y="1"/>
                    <a:pt x="3258" y="1"/>
                  </a:cubicBezTo>
                  <a:close/>
                </a:path>
              </a:pathLst>
            </a:custGeom>
            <a:solidFill>
              <a:srgbClr val="8543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71"/>
            <p:cNvSpPr/>
            <p:nvPr/>
          </p:nvSpPr>
          <p:spPr>
            <a:xfrm>
              <a:off x="1376660" y="2814196"/>
              <a:ext cx="303237" cy="187311"/>
            </a:xfrm>
            <a:custGeom>
              <a:rect b="b" l="l" r="r" t="t"/>
              <a:pathLst>
                <a:path extrusionOk="0" h="2920" w="4727">
                  <a:moveTo>
                    <a:pt x="2145" y="1"/>
                  </a:moveTo>
                  <a:cubicBezTo>
                    <a:pt x="1897" y="1"/>
                    <a:pt x="1649" y="35"/>
                    <a:pt x="1405" y="109"/>
                  </a:cubicBezTo>
                  <a:cubicBezTo>
                    <a:pt x="774" y="300"/>
                    <a:pt x="215" y="788"/>
                    <a:pt x="0" y="1395"/>
                  </a:cubicBezTo>
                  <a:cubicBezTo>
                    <a:pt x="529" y="782"/>
                    <a:pt x="1354" y="430"/>
                    <a:pt x="2175" y="430"/>
                  </a:cubicBezTo>
                  <a:cubicBezTo>
                    <a:pt x="2518" y="430"/>
                    <a:pt x="2860" y="491"/>
                    <a:pt x="3179" y="621"/>
                  </a:cubicBezTo>
                  <a:cubicBezTo>
                    <a:pt x="3358" y="705"/>
                    <a:pt x="3524" y="788"/>
                    <a:pt x="3596" y="955"/>
                  </a:cubicBezTo>
                  <a:cubicBezTo>
                    <a:pt x="3691" y="1109"/>
                    <a:pt x="3608" y="1359"/>
                    <a:pt x="3429" y="1383"/>
                  </a:cubicBezTo>
                  <a:cubicBezTo>
                    <a:pt x="4084" y="1609"/>
                    <a:pt x="4560" y="2229"/>
                    <a:pt x="4667" y="2919"/>
                  </a:cubicBezTo>
                  <a:cubicBezTo>
                    <a:pt x="4715" y="2788"/>
                    <a:pt x="4727" y="2633"/>
                    <a:pt x="4679" y="2490"/>
                  </a:cubicBezTo>
                  <a:cubicBezTo>
                    <a:pt x="4596" y="2074"/>
                    <a:pt x="4286" y="1752"/>
                    <a:pt x="3989" y="1478"/>
                  </a:cubicBezTo>
                  <a:lnTo>
                    <a:pt x="3989" y="1478"/>
                  </a:lnTo>
                  <a:cubicBezTo>
                    <a:pt x="4013" y="1486"/>
                    <a:pt x="4036" y="1490"/>
                    <a:pt x="4060" y="1490"/>
                  </a:cubicBezTo>
                  <a:cubicBezTo>
                    <a:pt x="4247" y="1490"/>
                    <a:pt x="4412" y="1252"/>
                    <a:pt x="4370" y="1062"/>
                  </a:cubicBezTo>
                  <a:cubicBezTo>
                    <a:pt x="4322" y="836"/>
                    <a:pt x="4120" y="669"/>
                    <a:pt x="3929" y="550"/>
                  </a:cubicBezTo>
                  <a:cubicBezTo>
                    <a:pt x="3392" y="217"/>
                    <a:pt x="2770" y="1"/>
                    <a:pt x="2145" y="1"/>
                  </a:cubicBezTo>
                  <a:close/>
                </a:path>
              </a:pathLst>
            </a:custGeom>
            <a:solidFill>
              <a:srgbClr val="B56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71"/>
            <p:cNvSpPr/>
            <p:nvPr/>
          </p:nvSpPr>
          <p:spPr>
            <a:xfrm>
              <a:off x="1572189" y="3069375"/>
              <a:ext cx="53501" cy="64981"/>
            </a:xfrm>
            <a:custGeom>
              <a:rect b="b" l="l" r="r" t="t"/>
              <a:pathLst>
                <a:path extrusionOk="0" h="1013" w="834">
                  <a:moveTo>
                    <a:pt x="417" y="1"/>
                  </a:moveTo>
                  <a:cubicBezTo>
                    <a:pt x="179" y="1"/>
                    <a:pt x="0" y="227"/>
                    <a:pt x="0" y="501"/>
                  </a:cubicBezTo>
                  <a:cubicBezTo>
                    <a:pt x="0" y="775"/>
                    <a:pt x="179" y="1013"/>
                    <a:pt x="417" y="1013"/>
                  </a:cubicBezTo>
                  <a:cubicBezTo>
                    <a:pt x="643" y="1013"/>
                    <a:pt x="834" y="775"/>
                    <a:pt x="834" y="501"/>
                  </a:cubicBezTo>
                  <a:cubicBezTo>
                    <a:pt x="834" y="227"/>
                    <a:pt x="643" y="1"/>
                    <a:pt x="417" y="1"/>
                  </a:cubicBez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71"/>
            <p:cNvSpPr/>
            <p:nvPr/>
          </p:nvSpPr>
          <p:spPr>
            <a:xfrm>
              <a:off x="1438500" y="3180158"/>
              <a:ext cx="156654" cy="113092"/>
            </a:xfrm>
            <a:custGeom>
              <a:rect b="b" l="l" r="r" t="t"/>
              <a:pathLst>
                <a:path extrusionOk="0" h="1763" w="2442">
                  <a:moveTo>
                    <a:pt x="203" y="0"/>
                  </a:moveTo>
                  <a:lnTo>
                    <a:pt x="1" y="1762"/>
                  </a:lnTo>
                  <a:lnTo>
                    <a:pt x="2441" y="1667"/>
                  </a:lnTo>
                  <a:lnTo>
                    <a:pt x="2370" y="2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2C9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2" name="Google Shape;1062;p71"/>
          <p:cNvSpPr/>
          <p:nvPr/>
        </p:nvSpPr>
        <p:spPr>
          <a:xfrm>
            <a:off x="307550" y="2603138"/>
            <a:ext cx="1353404" cy="313626"/>
          </a:xfrm>
          <a:custGeom>
            <a:rect b="b" l="l" r="r" t="t"/>
            <a:pathLst>
              <a:path extrusionOk="0" h="6669" w="28779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71"/>
          <p:cNvSpPr/>
          <p:nvPr/>
        </p:nvSpPr>
        <p:spPr>
          <a:xfrm>
            <a:off x="7216213" y="2308100"/>
            <a:ext cx="1002419" cy="201996"/>
          </a:xfrm>
          <a:custGeom>
            <a:rect b="b" l="l" r="r" t="t"/>
            <a:pathLst>
              <a:path extrusionOk="0" h="3664" w="18182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4" name="Google Shape;1064;p71"/>
          <p:cNvGrpSpPr/>
          <p:nvPr/>
        </p:nvGrpSpPr>
        <p:grpSpPr>
          <a:xfrm>
            <a:off x="251710" y="246950"/>
            <a:ext cx="461700" cy="461700"/>
            <a:chOff x="292035" y="246950"/>
            <a:chExt cx="461700" cy="461700"/>
          </a:xfrm>
        </p:grpSpPr>
        <p:sp>
          <p:nvSpPr>
            <p:cNvPr id="1065" name="Google Shape;1065;p71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71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71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71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9" name="Google Shape;1069;p71"/>
          <p:cNvSpPr/>
          <p:nvPr/>
        </p:nvSpPr>
        <p:spPr>
          <a:xfrm>
            <a:off x="6248325" y="1430300"/>
            <a:ext cx="1353404" cy="313626"/>
          </a:xfrm>
          <a:custGeom>
            <a:rect b="b" l="l" r="r" t="t"/>
            <a:pathLst>
              <a:path extrusionOk="0" h="6669" w="28779">
                <a:moveTo>
                  <a:pt x="13951" y="1"/>
                </a:moveTo>
                <a:cubicBezTo>
                  <a:pt x="13574" y="1"/>
                  <a:pt x="13197" y="32"/>
                  <a:pt x="12824" y="96"/>
                </a:cubicBezTo>
                <a:cubicBezTo>
                  <a:pt x="11859" y="239"/>
                  <a:pt x="10955" y="608"/>
                  <a:pt x="10085" y="1072"/>
                </a:cubicBezTo>
                <a:cubicBezTo>
                  <a:pt x="8633" y="1858"/>
                  <a:pt x="7466" y="2799"/>
                  <a:pt x="6692" y="4263"/>
                </a:cubicBezTo>
                <a:cubicBezTo>
                  <a:pt x="5961" y="3714"/>
                  <a:pt x="5054" y="3419"/>
                  <a:pt x="4155" y="3419"/>
                </a:cubicBezTo>
                <a:cubicBezTo>
                  <a:pt x="3883" y="3419"/>
                  <a:pt x="3612" y="3446"/>
                  <a:pt x="3346" y="3501"/>
                </a:cubicBezTo>
                <a:cubicBezTo>
                  <a:pt x="2203" y="3739"/>
                  <a:pt x="1156" y="4501"/>
                  <a:pt x="584" y="5525"/>
                </a:cubicBezTo>
                <a:cubicBezTo>
                  <a:pt x="406" y="5835"/>
                  <a:pt x="167" y="6263"/>
                  <a:pt x="1" y="6668"/>
                </a:cubicBezTo>
                <a:lnTo>
                  <a:pt x="28778" y="6668"/>
                </a:lnTo>
                <a:cubicBezTo>
                  <a:pt x="28659" y="5716"/>
                  <a:pt x="28028" y="4846"/>
                  <a:pt x="27207" y="4299"/>
                </a:cubicBezTo>
                <a:cubicBezTo>
                  <a:pt x="26314" y="3727"/>
                  <a:pt x="25218" y="3501"/>
                  <a:pt x="24170" y="3489"/>
                </a:cubicBezTo>
                <a:cubicBezTo>
                  <a:pt x="24143" y="3489"/>
                  <a:pt x="24115" y="3489"/>
                  <a:pt x="24088" y="3489"/>
                </a:cubicBezTo>
                <a:cubicBezTo>
                  <a:pt x="22794" y="3489"/>
                  <a:pt x="21502" y="3763"/>
                  <a:pt x="20325" y="4334"/>
                </a:cubicBezTo>
                <a:cubicBezTo>
                  <a:pt x="19765" y="2894"/>
                  <a:pt x="18682" y="1644"/>
                  <a:pt x="17324" y="882"/>
                </a:cubicBezTo>
                <a:cubicBezTo>
                  <a:pt x="16297" y="305"/>
                  <a:pt x="15126" y="1"/>
                  <a:pt x="139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0" name="Google Shape;1070;p71"/>
          <p:cNvGrpSpPr/>
          <p:nvPr/>
        </p:nvGrpSpPr>
        <p:grpSpPr>
          <a:xfrm>
            <a:off x="4012757" y="2024994"/>
            <a:ext cx="2299447" cy="2871475"/>
            <a:chOff x="4995891" y="1783987"/>
            <a:chExt cx="2492356" cy="3112373"/>
          </a:xfrm>
        </p:grpSpPr>
        <p:sp>
          <p:nvSpPr>
            <p:cNvPr id="1071" name="Google Shape;1071;p71"/>
            <p:cNvSpPr/>
            <p:nvPr/>
          </p:nvSpPr>
          <p:spPr>
            <a:xfrm>
              <a:off x="5310611" y="1942111"/>
              <a:ext cx="1864456" cy="1966698"/>
            </a:xfrm>
            <a:custGeom>
              <a:rect b="b" l="l" r="r" t="t"/>
              <a:pathLst>
                <a:path extrusionOk="0" h="30659" w="29064">
                  <a:moveTo>
                    <a:pt x="0" y="0"/>
                  </a:moveTo>
                  <a:lnTo>
                    <a:pt x="0" y="30659"/>
                  </a:lnTo>
                  <a:lnTo>
                    <a:pt x="29063" y="30659"/>
                  </a:lnTo>
                  <a:lnTo>
                    <a:pt x="29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71"/>
            <p:cNvSpPr/>
            <p:nvPr/>
          </p:nvSpPr>
          <p:spPr>
            <a:xfrm>
              <a:off x="5374761" y="1942111"/>
              <a:ext cx="1734616" cy="1966698"/>
            </a:xfrm>
            <a:custGeom>
              <a:rect b="b" l="l" r="r" t="t"/>
              <a:pathLst>
                <a:path extrusionOk="0" h="30659" w="27040">
                  <a:moveTo>
                    <a:pt x="0" y="0"/>
                  </a:moveTo>
                  <a:lnTo>
                    <a:pt x="0" y="30659"/>
                  </a:lnTo>
                  <a:lnTo>
                    <a:pt x="27040" y="30659"/>
                  </a:lnTo>
                  <a:lnTo>
                    <a:pt x="27040" y="0"/>
                  </a:lnTo>
                  <a:close/>
                </a:path>
              </a:pathLst>
            </a:custGeom>
            <a:solidFill>
              <a:schemeClr val="accent4">
                <a:alpha val="212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71"/>
            <p:cNvSpPr/>
            <p:nvPr/>
          </p:nvSpPr>
          <p:spPr>
            <a:xfrm>
              <a:off x="5463353" y="1824849"/>
              <a:ext cx="1541396" cy="703570"/>
            </a:xfrm>
            <a:custGeom>
              <a:rect b="b" l="l" r="r" t="t"/>
              <a:pathLst>
                <a:path extrusionOk="0" h="10968" w="24028">
                  <a:moveTo>
                    <a:pt x="10515" y="1"/>
                  </a:moveTo>
                  <a:cubicBezTo>
                    <a:pt x="7558" y="1"/>
                    <a:pt x="4695" y="186"/>
                    <a:pt x="1858" y="542"/>
                  </a:cubicBezTo>
                  <a:cubicBezTo>
                    <a:pt x="1203" y="614"/>
                    <a:pt x="429" y="792"/>
                    <a:pt x="155" y="1400"/>
                  </a:cubicBezTo>
                  <a:cubicBezTo>
                    <a:pt x="1" y="1757"/>
                    <a:pt x="72" y="2162"/>
                    <a:pt x="132" y="2543"/>
                  </a:cubicBezTo>
                  <a:cubicBezTo>
                    <a:pt x="322" y="3709"/>
                    <a:pt x="524" y="4852"/>
                    <a:pt x="727" y="5995"/>
                  </a:cubicBezTo>
                  <a:cubicBezTo>
                    <a:pt x="965" y="7365"/>
                    <a:pt x="1239" y="8829"/>
                    <a:pt x="2215" y="9829"/>
                  </a:cubicBezTo>
                  <a:cubicBezTo>
                    <a:pt x="2990" y="10631"/>
                    <a:pt x="4084" y="10968"/>
                    <a:pt x="5217" y="10968"/>
                  </a:cubicBezTo>
                  <a:cubicBezTo>
                    <a:pt x="6051" y="10968"/>
                    <a:pt x="6906" y="10785"/>
                    <a:pt x="7668" y="10472"/>
                  </a:cubicBezTo>
                  <a:cubicBezTo>
                    <a:pt x="9478" y="9722"/>
                    <a:pt x="10966" y="8400"/>
                    <a:pt x="12597" y="7341"/>
                  </a:cubicBezTo>
                  <a:cubicBezTo>
                    <a:pt x="14669" y="6019"/>
                    <a:pt x="17003" y="5126"/>
                    <a:pt x="19432" y="4733"/>
                  </a:cubicBezTo>
                  <a:cubicBezTo>
                    <a:pt x="20503" y="4555"/>
                    <a:pt x="21634" y="4471"/>
                    <a:pt x="22551" y="3876"/>
                  </a:cubicBezTo>
                  <a:cubicBezTo>
                    <a:pt x="23468" y="3281"/>
                    <a:pt x="24027" y="1971"/>
                    <a:pt x="23384" y="1078"/>
                  </a:cubicBezTo>
                  <a:cubicBezTo>
                    <a:pt x="18800" y="348"/>
                    <a:pt x="14569" y="1"/>
                    <a:pt x="10515" y="1"/>
                  </a:cubicBezTo>
                  <a:close/>
                </a:path>
              </a:pathLst>
            </a:custGeom>
            <a:solidFill>
              <a:schemeClr val="accent4">
                <a:alpha val="212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71"/>
            <p:cNvSpPr/>
            <p:nvPr/>
          </p:nvSpPr>
          <p:spPr>
            <a:xfrm>
              <a:off x="5965134" y="2204346"/>
              <a:ext cx="974695" cy="813262"/>
            </a:xfrm>
            <a:custGeom>
              <a:rect b="b" l="l" r="r" t="t"/>
              <a:pathLst>
                <a:path extrusionOk="0" h="12678" w="15194">
                  <a:moveTo>
                    <a:pt x="12505" y="1"/>
                  </a:moveTo>
                  <a:cubicBezTo>
                    <a:pt x="10998" y="1"/>
                    <a:pt x="9468" y="844"/>
                    <a:pt x="8252" y="1830"/>
                  </a:cubicBezTo>
                  <a:cubicBezTo>
                    <a:pt x="6668" y="3092"/>
                    <a:pt x="5240" y="4663"/>
                    <a:pt x="3311" y="5247"/>
                  </a:cubicBezTo>
                  <a:cubicBezTo>
                    <a:pt x="2192" y="5592"/>
                    <a:pt x="763" y="5747"/>
                    <a:pt x="334" y="6830"/>
                  </a:cubicBezTo>
                  <a:cubicBezTo>
                    <a:pt x="1" y="7628"/>
                    <a:pt x="477" y="8580"/>
                    <a:pt x="1204" y="9057"/>
                  </a:cubicBezTo>
                  <a:cubicBezTo>
                    <a:pt x="1942" y="9533"/>
                    <a:pt x="2847" y="9640"/>
                    <a:pt x="3704" y="9652"/>
                  </a:cubicBezTo>
                  <a:cubicBezTo>
                    <a:pt x="4573" y="9688"/>
                    <a:pt x="5466" y="9640"/>
                    <a:pt x="6299" y="9890"/>
                  </a:cubicBezTo>
                  <a:cubicBezTo>
                    <a:pt x="8293" y="10494"/>
                    <a:pt x="9763" y="12678"/>
                    <a:pt x="11785" y="12678"/>
                  </a:cubicBezTo>
                  <a:cubicBezTo>
                    <a:pt x="11876" y="12678"/>
                    <a:pt x="11968" y="12674"/>
                    <a:pt x="12062" y="12664"/>
                  </a:cubicBezTo>
                  <a:cubicBezTo>
                    <a:pt x="13907" y="12486"/>
                    <a:pt x="15015" y="10414"/>
                    <a:pt x="15110" y="8557"/>
                  </a:cubicBezTo>
                  <a:cubicBezTo>
                    <a:pt x="15193" y="6687"/>
                    <a:pt x="14622" y="4866"/>
                    <a:pt x="14646" y="2996"/>
                  </a:cubicBezTo>
                  <a:cubicBezTo>
                    <a:pt x="14669" y="2008"/>
                    <a:pt x="14872" y="639"/>
                    <a:pt x="13812" y="234"/>
                  </a:cubicBezTo>
                  <a:cubicBezTo>
                    <a:pt x="13384" y="73"/>
                    <a:pt x="12946" y="1"/>
                    <a:pt x="12505" y="1"/>
                  </a:cubicBezTo>
                  <a:close/>
                </a:path>
              </a:pathLst>
            </a:custGeom>
            <a:solidFill>
              <a:schemeClr val="accent4">
                <a:alpha val="212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71"/>
            <p:cNvSpPr/>
            <p:nvPr/>
          </p:nvSpPr>
          <p:spPr>
            <a:xfrm>
              <a:off x="5451870" y="2981236"/>
              <a:ext cx="1536072" cy="980815"/>
            </a:xfrm>
            <a:custGeom>
              <a:rect b="b" l="l" r="r" t="t"/>
              <a:pathLst>
                <a:path extrusionOk="0" h="15290" w="23945">
                  <a:moveTo>
                    <a:pt x="10129" y="1"/>
                  </a:moveTo>
                  <a:cubicBezTo>
                    <a:pt x="9976" y="1"/>
                    <a:pt x="9822" y="6"/>
                    <a:pt x="9669" y="17"/>
                  </a:cubicBezTo>
                  <a:cubicBezTo>
                    <a:pt x="7871" y="148"/>
                    <a:pt x="6073" y="1220"/>
                    <a:pt x="5490" y="2923"/>
                  </a:cubicBezTo>
                  <a:cubicBezTo>
                    <a:pt x="4942" y="4530"/>
                    <a:pt x="5502" y="6447"/>
                    <a:pt x="4656" y="7935"/>
                  </a:cubicBezTo>
                  <a:cubicBezTo>
                    <a:pt x="4061" y="8971"/>
                    <a:pt x="2918" y="9542"/>
                    <a:pt x="1930" y="10221"/>
                  </a:cubicBezTo>
                  <a:cubicBezTo>
                    <a:pt x="942" y="10912"/>
                    <a:pt x="1" y="11959"/>
                    <a:pt x="180" y="13138"/>
                  </a:cubicBezTo>
                  <a:cubicBezTo>
                    <a:pt x="311" y="14067"/>
                    <a:pt x="1120" y="14769"/>
                    <a:pt x="2001" y="15043"/>
                  </a:cubicBezTo>
                  <a:cubicBezTo>
                    <a:pt x="2574" y="15237"/>
                    <a:pt x="3177" y="15289"/>
                    <a:pt x="3785" y="15289"/>
                  </a:cubicBezTo>
                  <a:cubicBezTo>
                    <a:pt x="4111" y="15289"/>
                    <a:pt x="4439" y="15274"/>
                    <a:pt x="4763" y="15257"/>
                  </a:cubicBezTo>
                  <a:cubicBezTo>
                    <a:pt x="8215" y="15097"/>
                    <a:pt x="11672" y="14936"/>
                    <a:pt x="15627" y="14936"/>
                  </a:cubicBezTo>
                  <a:cubicBezTo>
                    <a:pt x="17539" y="14936"/>
                    <a:pt x="19566" y="14974"/>
                    <a:pt x="21766" y="15067"/>
                  </a:cubicBezTo>
                  <a:cubicBezTo>
                    <a:pt x="22563" y="13948"/>
                    <a:pt x="23278" y="12757"/>
                    <a:pt x="23599" y="11436"/>
                  </a:cubicBezTo>
                  <a:cubicBezTo>
                    <a:pt x="23944" y="10102"/>
                    <a:pt x="23861" y="8638"/>
                    <a:pt x="23182" y="7459"/>
                  </a:cubicBezTo>
                  <a:cubicBezTo>
                    <a:pt x="22337" y="6018"/>
                    <a:pt x="20730" y="5256"/>
                    <a:pt x="19301" y="4387"/>
                  </a:cubicBezTo>
                  <a:cubicBezTo>
                    <a:pt x="17765" y="3458"/>
                    <a:pt x="16348" y="2327"/>
                    <a:pt x="14789" y="1434"/>
                  </a:cubicBezTo>
                  <a:cubicBezTo>
                    <a:pt x="13363" y="618"/>
                    <a:pt x="11758" y="1"/>
                    <a:pt x="10129" y="1"/>
                  </a:cubicBezTo>
                  <a:close/>
                </a:path>
              </a:pathLst>
            </a:custGeom>
            <a:solidFill>
              <a:schemeClr val="accent4">
                <a:alpha val="212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1"/>
            <p:cNvSpPr/>
            <p:nvPr/>
          </p:nvSpPr>
          <p:spPr>
            <a:xfrm>
              <a:off x="5451870" y="2649786"/>
              <a:ext cx="450718" cy="663670"/>
            </a:xfrm>
            <a:custGeom>
              <a:rect b="b" l="l" r="r" t="t"/>
              <a:pathLst>
                <a:path extrusionOk="0" h="10346" w="7026">
                  <a:moveTo>
                    <a:pt x="4692" y="0"/>
                  </a:moveTo>
                  <a:cubicBezTo>
                    <a:pt x="3945" y="0"/>
                    <a:pt x="3182" y="413"/>
                    <a:pt x="2858" y="1101"/>
                  </a:cubicBezTo>
                  <a:cubicBezTo>
                    <a:pt x="2454" y="1934"/>
                    <a:pt x="2692" y="2934"/>
                    <a:pt x="2513" y="3839"/>
                  </a:cubicBezTo>
                  <a:cubicBezTo>
                    <a:pt x="2180" y="5565"/>
                    <a:pt x="442" y="6756"/>
                    <a:pt x="132" y="8482"/>
                  </a:cubicBezTo>
                  <a:cubicBezTo>
                    <a:pt x="1" y="9185"/>
                    <a:pt x="215" y="10030"/>
                    <a:pt x="894" y="10280"/>
                  </a:cubicBezTo>
                  <a:cubicBezTo>
                    <a:pt x="1014" y="10325"/>
                    <a:pt x="1137" y="10346"/>
                    <a:pt x="1259" y="10346"/>
                  </a:cubicBezTo>
                  <a:cubicBezTo>
                    <a:pt x="1754" y="10346"/>
                    <a:pt x="2241" y="10010"/>
                    <a:pt x="2537" y="9590"/>
                  </a:cubicBezTo>
                  <a:cubicBezTo>
                    <a:pt x="2918" y="9066"/>
                    <a:pt x="3097" y="8423"/>
                    <a:pt x="3418" y="7875"/>
                  </a:cubicBezTo>
                  <a:cubicBezTo>
                    <a:pt x="4073" y="6732"/>
                    <a:pt x="5299" y="6006"/>
                    <a:pt x="5990" y="4887"/>
                  </a:cubicBezTo>
                  <a:cubicBezTo>
                    <a:pt x="6859" y="3458"/>
                    <a:pt x="7026" y="1136"/>
                    <a:pt x="5692" y="291"/>
                  </a:cubicBezTo>
                  <a:cubicBezTo>
                    <a:pt x="5394" y="92"/>
                    <a:pt x="5045" y="0"/>
                    <a:pt x="4692" y="0"/>
                  </a:cubicBezTo>
                  <a:close/>
                </a:path>
              </a:pathLst>
            </a:custGeom>
            <a:solidFill>
              <a:schemeClr val="accent4">
                <a:alpha val="212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71"/>
            <p:cNvSpPr/>
            <p:nvPr/>
          </p:nvSpPr>
          <p:spPr>
            <a:xfrm>
              <a:off x="6061038" y="2732729"/>
              <a:ext cx="200533" cy="940787"/>
            </a:xfrm>
            <a:custGeom>
              <a:rect b="b" l="l" r="r" t="t"/>
              <a:pathLst>
                <a:path extrusionOk="0" h="14666" w="3126">
                  <a:moveTo>
                    <a:pt x="2314" y="1"/>
                  </a:moveTo>
                  <a:cubicBezTo>
                    <a:pt x="2258" y="1"/>
                    <a:pt x="2203" y="37"/>
                    <a:pt x="2209" y="105"/>
                  </a:cubicBezTo>
                  <a:cubicBezTo>
                    <a:pt x="2840" y="3963"/>
                    <a:pt x="3126" y="8059"/>
                    <a:pt x="1614" y="11750"/>
                  </a:cubicBezTo>
                  <a:cubicBezTo>
                    <a:pt x="1221" y="12726"/>
                    <a:pt x="685" y="13631"/>
                    <a:pt x="54" y="14500"/>
                  </a:cubicBezTo>
                  <a:cubicBezTo>
                    <a:pt x="1" y="14580"/>
                    <a:pt x="86" y="14666"/>
                    <a:pt x="162" y="14666"/>
                  </a:cubicBezTo>
                  <a:cubicBezTo>
                    <a:pt x="189" y="14666"/>
                    <a:pt x="214" y="14655"/>
                    <a:pt x="232" y="14631"/>
                  </a:cubicBezTo>
                  <a:cubicBezTo>
                    <a:pt x="1435" y="13143"/>
                    <a:pt x="2173" y="11285"/>
                    <a:pt x="2554" y="9440"/>
                  </a:cubicBezTo>
                  <a:cubicBezTo>
                    <a:pt x="2971" y="7487"/>
                    <a:pt x="3018" y="5487"/>
                    <a:pt x="2852" y="3487"/>
                  </a:cubicBezTo>
                  <a:cubicBezTo>
                    <a:pt x="2757" y="2356"/>
                    <a:pt x="2602" y="1224"/>
                    <a:pt x="2423" y="93"/>
                  </a:cubicBezTo>
                  <a:cubicBezTo>
                    <a:pt x="2417" y="31"/>
                    <a:pt x="2366" y="1"/>
                    <a:pt x="2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71"/>
            <p:cNvSpPr/>
            <p:nvPr/>
          </p:nvSpPr>
          <p:spPr>
            <a:xfrm>
              <a:off x="6232511" y="2437779"/>
              <a:ext cx="517883" cy="588168"/>
            </a:xfrm>
            <a:custGeom>
              <a:rect b="b" l="l" r="r" t="t"/>
              <a:pathLst>
                <a:path extrusionOk="0" h="9169" w="8073">
                  <a:moveTo>
                    <a:pt x="8073" y="0"/>
                  </a:moveTo>
                  <a:lnTo>
                    <a:pt x="8073" y="0"/>
                  </a:lnTo>
                  <a:cubicBezTo>
                    <a:pt x="5870" y="262"/>
                    <a:pt x="3763" y="1358"/>
                    <a:pt x="2298" y="3036"/>
                  </a:cubicBezTo>
                  <a:cubicBezTo>
                    <a:pt x="822" y="4727"/>
                    <a:pt x="0" y="6954"/>
                    <a:pt x="48" y="9168"/>
                  </a:cubicBezTo>
                  <a:cubicBezTo>
                    <a:pt x="4358" y="8156"/>
                    <a:pt x="7573" y="4287"/>
                    <a:pt x="80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71"/>
            <p:cNvSpPr/>
            <p:nvPr/>
          </p:nvSpPr>
          <p:spPr>
            <a:xfrm>
              <a:off x="6233986" y="2490123"/>
              <a:ext cx="470540" cy="548269"/>
            </a:xfrm>
            <a:custGeom>
              <a:rect b="b" l="l" r="r" t="t"/>
              <a:pathLst>
                <a:path extrusionOk="0" h="8547" w="7335">
                  <a:moveTo>
                    <a:pt x="7273" y="0"/>
                  </a:moveTo>
                  <a:cubicBezTo>
                    <a:pt x="7259" y="0"/>
                    <a:pt x="7244" y="5"/>
                    <a:pt x="7228" y="18"/>
                  </a:cubicBezTo>
                  <a:cubicBezTo>
                    <a:pt x="6716" y="434"/>
                    <a:pt x="6228" y="863"/>
                    <a:pt x="5752" y="1327"/>
                  </a:cubicBezTo>
                  <a:cubicBezTo>
                    <a:pt x="5752" y="935"/>
                    <a:pt x="5692" y="530"/>
                    <a:pt x="5573" y="137"/>
                  </a:cubicBezTo>
                  <a:cubicBezTo>
                    <a:pt x="5569" y="115"/>
                    <a:pt x="5554" y="106"/>
                    <a:pt x="5537" y="106"/>
                  </a:cubicBezTo>
                  <a:cubicBezTo>
                    <a:pt x="5508" y="106"/>
                    <a:pt x="5475" y="135"/>
                    <a:pt x="5490" y="173"/>
                  </a:cubicBezTo>
                  <a:cubicBezTo>
                    <a:pt x="5609" y="554"/>
                    <a:pt x="5668" y="970"/>
                    <a:pt x="5668" y="1375"/>
                  </a:cubicBezTo>
                  <a:cubicBezTo>
                    <a:pt x="5668" y="1387"/>
                    <a:pt x="5668" y="1387"/>
                    <a:pt x="5680" y="1399"/>
                  </a:cubicBezTo>
                  <a:cubicBezTo>
                    <a:pt x="5133" y="1923"/>
                    <a:pt x="4597" y="2459"/>
                    <a:pt x="4085" y="3006"/>
                  </a:cubicBezTo>
                  <a:lnTo>
                    <a:pt x="4025" y="3066"/>
                  </a:lnTo>
                  <a:cubicBezTo>
                    <a:pt x="3882" y="2530"/>
                    <a:pt x="3609" y="2018"/>
                    <a:pt x="3239" y="1613"/>
                  </a:cubicBezTo>
                  <a:cubicBezTo>
                    <a:pt x="3228" y="1602"/>
                    <a:pt x="3217" y="1597"/>
                    <a:pt x="3206" y="1597"/>
                  </a:cubicBezTo>
                  <a:cubicBezTo>
                    <a:pt x="3169" y="1597"/>
                    <a:pt x="3141" y="1648"/>
                    <a:pt x="3168" y="1685"/>
                  </a:cubicBezTo>
                  <a:cubicBezTo>
                    <a:pt x="3525" y="2137"/>
                    <a:pt x="3787" y="2613"/>
                    <a:pt x="3954" y="3161"/>
                  </a:cubicBezTo>
                  <a:cubicBezTo>
                    <a:pt x="3370" y="3804"/>
                    <a:pt x="2823" y="4471"/>
                    <a:pt x="2287" y="5149"/>
                  </a:cubicBezTo>
                  <a:cubicBezTo>
                    <a:pt x="2061" y="4768"/>
                    <a:pt x="1811" y="4399"/>
                    <a:pt x="1501" y="4066"/>
                  </a:cubicBezTo>
                  <a:cubicBezTo>
                    <a:pt x="1491" y="4056"/>
                    <a:pt x="1480" y="4052"/>
                    <a:pt x="1470" y="4052"/>
                  </a:cubicBezTo>
                  <a:cubicBezTo>
                    <a:pt x="1433" y="4052"/>
                    <a:pt x="1404" y="4109"/>
                    <a:pt x="1442" y="4137"/>
                  </a:cubicBezTo>
                  <a:cubicBezTo>
                    <a:pt x="1644" y="4364"/>
                    <a:pt x="1835" y="4602"/>
                    <a:pt x="2001" y="4875"/>
                  </a:cubicBezTo>
                  <a:cubicBezTo>
                    <a:pt x="2073" y="4995"/>
                    <a:pt x="2156" y="5114"/>
                    <a:pt x="2216" y="5233"/>
                  </a:cubicBezTo>
                  <a:cubicBezTo>
                    <a:pt x="2216" y="5245"/>
                    <a:pt x="2216" y="5245"/>
                    <a:pt x="2227" y="5245"/>
                  </a:cubicBezTo>
                  <a:cubicBezTo>
                    <a:pt x="1930" y="5626"/>
                    <a:pt x="1644" y="6007"/>
                    <a:pt x="1382" y="6399"/>
                  </a:cubicBezTo>
                  <a:cubicBezTo>
                    <a:pt x="1287" y="6519"/>
                    <a:pt x="1215" y="6638"/>
                    <a:pt x="1120" y="6757"/>
                  </a:cubicBezTo>
                  <a:lnTo>
                    <a:pt x="1108" y="6745"/>
                  </a:lnTo>
                  <a:cubicBezTo>
                    <a:pt x="1037" y="6626"/>
                    <a:pt x="965" y="6507"/>
                    <a:pt x="870" y="6399"/>
                  </a:cubicBezTo>
                  <a:cubicBezTo>
                    <a:pt x="787" y="6280"/>
                    <a:pt x="668" y="6197"/>
                    <a:pt x="549" y="6102"/>
                  </a:cubicBezTo>
                  <a:cubicBezTo>
                    <a:pt x="541" y="6098"/>
                    <a:pt x="533" y="6096"/>
                    <a:pt x="524" y="6096"/>
                  </a:cubicBezTo>
                  <a:cubicBezTo>
                    <a:pt x="481" y="6096"/>
                    <a:pt x="439" y="6141"/>
                    <a:pt x="489" y="6161"/>
                  </a:cubicBezTo>
                  <a:cubicBezTo>
                    <a:pt x="608" y="6257"/>
                    <a:pt x="727" y="6364"/>
                    <a:pt x="811" y="6483"/>
                  </a:cubicBezTo>
                  <a:cubicBezTo>
                    <a:pt x="858" y="6542"/>
                    <a:pt x="906" y="6602"/>
                    <a:pt x="942" y="6673"/>
                  </a:cubicBezTo>
                  <a:cubicBezTo>
                    <a:pt x="977" y="6733"/>
                    <a:pt x="1001" y="6804"/>
                    <a:pt x="1049" y="6852"/>
                  </a:cubicBezTo>
                  <a:cubicBezTo>
                    <a:pt x="692" y="7388"/>
                    <a:pt x="346" y="7923"/>
                    <a:pt x="25" y="8471"/>
                  </a:cubicBezTo>
                  <a:cubicBezTo>
                    <a:pt x="1" y="8511"/>
                    <a:pt x="36" y="8546"/>
                    <a:pt x="69" y="8546"/>
                  </a:cubicBezTo>
                  <a:cubicBezTo>
                    <a:pt x="85" y="8546"/>
                    <a:pt x="100" y="8538"/>
                    <a:pt x="108" y="8519"/>
                  </a:cubicBezTo>
                  <a:cubicBezTo>
                    <a:pt x="442" y="7971"/>
                    <a:pt x="787" y="7435"/>
                    <a:pt x="1144" y="6911"/>
                  </a:cubicBezTo>
                  <a:cubicBezTo>
                    <a:pt x="1227" y="6959"/>
                    <a:pt x="1358" y="6935"/>
                    <a:pt x="1454" y="6959"/>
                  </a:cubicBezTo>
                  <a:cubicBezTo>
                    <a:pt x="1632" y="6983"/>
                    <a:pt x="1811" y="7042"/>
                    <a:pt x="1954" y="7114"/>
                  </a:cubicBezTo>
                  <a:cubicBezTo>
                    <a:pt x="1963" y="7119"/>
                    <a:pt x="1972" y="7122"/>
                    <a:pt x="1980" y="7122"/>
                  </a:cubicBezTo>
                  <a:cubicBezTo>
                    <a:pt x="2025" y="7122"/>
                    <a:pt x="2052" y="7051"/>
                    <a:pt x="2001" y="7031"/>
                  </a:cubicBezTo>
                  <a:cubicBezTo>
                    <a:pt x="1858" y="6959"/>
                    <a:pt x="1704" y="6911"/>
                    <a:pt x="1561" y="6864"/>
                  </a:cubicBezTo>
                  <a:cubicBezTo>
                    <a:pt x="1477" y="6852"/>
                    <a:pt x="1394" y="6840"/>
                    <a:pt x="1323" y="6816"/>
                  </a:cubicBezTo>
                  <a:cubicBezTo>
                    <a:pt x="1275" y="6816"/>
                    <a:pt x="1227" y="6816"/>
                    <a:pt x="1180" y="6804"/>
                  </a:cubicBezTo>
                  <a:cubicBezTo>
                    <a:pt x="1537" y="6292"/>
                    <a:pt x="1918" y="5768"/>
                    <a:pt x="2299" y="5268"/>
                  </a:cubicBezTo>
                  <a:lnTo>
                    <a:pt x="2335" y="5268"/>
                  </a:lnTo>
                  <a:cubicBezTo>
                    <a:pt x="2418" y="5292"/>
                    <a:pt x="2489" y="5292"/>
                    <a:pt x="2585" y="5304"/>
                  </a:cubicBezTo>
                  <a:cubicBezTo>
                    <a:pt x="2906" y="5328"/>
                    <a:pt x="3239" y="5376"/>
                    <a:pt x="3561" y="5411"/>
                  </a:cubicBezTo>
                  <a:cubicBezTo>
                    <a:pt x="3894" y="5447"/>
                    <a:pt x="4240" y="5507"/>
                    <a:pt x="4561" y="5542"/>
                  </a:cubicBezTo>
                  <a:cubicBezTo>
                    <a:pt x="4564" y="5543"/>
                    <a:pt x="4567" y="5543"/>
                    <a:pt x="4570" y="5543"/>
                  </a:cubicBezTo>
                  <a:cubicBezTo>
                    <a:pt x="4624" y="5543"/>
                    <a:pt x="4653" y="5446"/>
                    <a:pt x="4597" y="5435"/>
                  </a:cubicBezTo>
                  <a:cubicBezTo>
                    <a:pt x="4204" y="5364"/>
                    <a:pt x="3799" y="5316"/>
                    <a:pt x="3418" y="5268"/>
                  </a:cubicBezTo>
                  <a:cubicBezTo>
                    <a:pt x="3073" y="5233"/>
                    <a:pt x="2716" y="5197"/>
                    <a:pt x="2370" y="5149"/>
                  </a:cubicBezTo>
                  <a:cubicBezTo>
                    <a:pt x="2454" y="5066"/>
                    <a:pt x="2513" y="4971"/>
                    <a:pt x="2585" y="4887"/>
                  </a:cubicBezTo>
                  <a:cubicBezTo>
                    <a:pt x="3049" y="4292"/>
                    <a:pt x="3537" y="3721"/>
                    <a:pt x="4037" y="3161"/>
                  </a:cubicBezTo>
                  <a:cubicBezTo>
                    <a:pt x="4668" y="3173"/>
                    <a:pt x="5323" y="3399"/>
                    <a:pt x="5859" y="3709"/>
                  </a:cubicBezTo>
                  <a:cubicBezTo>
                    <a:pt x="5868" y="3714"/>
                    <a:pt x="5877" y="3717"/>
                    <a:pt x="5885" y="3717"/>
                  </a:cubicBezTo>
                  <a:cubicBezTo>
                    <a:pt x="5931" y="3717"/>
                    <a:pt x="5957" y="3645"/>
                    <a:pt x="5906" y="3625"/>
                  </a:cubicBezTo>
                  <a:cubicBezTo>
                    <a:pt x="5609" y="3459"/>
                    <a:pt x="5311" y="3304"/>
                    <a:pt x="4978" y="3221"/>
                  </a:cubicBezTo>
                  <a:cubicBezTo>
                    <a:pt x="4692" y="3125"/>
                    <a:pt x="4418" y="3101"/>
                    <a:pt x="4121" y="3066"/>
                  </a:cubicBezTo>
                  <a:cubicBezTo>
                    <a:pt x="4561" y="2590"/>
                    <a:pt x="5014" y="2113"/>
                    <a:pt x="5490" y="1673"/>
                  </a:cubicBezTo>
                  <a:cubicBezTo>
                    <a:pt x="5585" y="1577"/>
                    <a:pt x="5680" y="1482"/>
                    <a:pt x="5787" y="1387"/>
                  </a:cubicBezTo>
                  <a:cubicBezTo>
                    <a:pt x="5905" y="1384"/>
                    <a:pt x="6023" y="1383"/>
                    <a:pt x="6140" y="1383"/>
                  </a:cubicBezTo>
                  <a:cubicBezTo>
                    <a:pt x="6519" y="1383"/>
                    <a:pt x="6896" y="1398"/>
                    <a:pt x="7288" y="1435"/>
                  </a:cubicBezTo>
                  <a:cubicBezTo>
                    <a:pt x="7294" y="1440"/>
                    <a:pt x="7300" y="1442"/>
                    <a:pt x="7305" y="1442"/>
                  </a:cubicBezTo>
                  <a:cubicBezTo>
                    <a:pt x="7334" y="1442"/>
                    <a:pt x="7327" y="1363"/>
                    <a:pt x="7276" y="1363"/>
                  </a:cubicBezTo>
                  <a:cubicBezTo>
                    <a:pt x="6921" y="1327"/>
                    <a:pt x="6566" y="1311"/>
                    <a:pt x="6212" y="1311"/>
                  </a:cubicBezTo>
                  <a:cubicBezTo>
                    <a:pt x="6102" y="1311"/>
                    <a:pt x="5992" y="1313"/>
                    <a:pt x="5883" y="1316"/>
                  </a:cubicBezTo>
                  <a:cubicBezTo>
                    <a:pt x="6347" y="887"/>
                    <a:pt x="6811" y="482"/>
                    <a:pt x="7300" y="77"/>
                  </a:cubicBezTo>
                  <a:cubicBezTo>
                    <a:pt x="7335" y="42"/>
                    <a:pt x="7311" y="0"/>
                    <a:pt x="72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71"/>
            <p:cNvSpPr/>
            <p:nvPr/>
          </p:nvSpPr>
          <p:spPr>
            <a:xfrm>
              <a:off x="6204221" y="2967445"/>
              <a:ext cx="653881" cy="459424"/>
            </a:xfrm>
            <a:custGeom>
              <a:rect b="b" l="l" r="r" t="t"/>
              <a:pathLst>
                <a:path extrusionOk="0" h="7162" w="10193">
                  <a:moveTo>
                    <a:pt x="9012" y="0"/>
                  </a:moveTo>
                  <a:cubicBezTo>
                    <a:pt x="7134" y="0"/>
                    <a:pt x="5250" y="577"/>
                    <a:pt x="3715" y="1649"/>
                  </a:cubicBezTo>
                  <a:cubicBezTo>
                    <a:pt x="1858" y="2935"/>
                    <a:pt x="501" y="4947"/>
                    <a:pt x="1" y="7162"/>
                  </a:cubicBezTo>
                  <a:cubicBezTo>
                    <a:pt x="4716" y="6614"/>
                    <a:pt x="8645" y="3888"/>
                    <a:pt x="10192" y="78"/>
                  </a:cubicBezTo>
                  <a:cubicBezTo>
                    <a:pt x="9801" y="26"/>
                    <a:pt x="9407" y="0"/>
                    <a:pt x="90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71"/>
            <p:cNvSpPr/>
            <p:nvPr/>
          </p:nvSpPr>
          <p:spPr>
            <a:xfrm>
              <a:off x="6211919" y="2991243"/>
              <a:ext cx="605704" cy="433252"/>
            </a:xfrm>
            <a:custGeom>
              <a:rect b="b" l="l" r="r" t="t"/>
              <a:pathLst>
                <a:path extrusionOk="0" h="6754" w="9442">
                  <a:moveTo>
                    <a:pt x="9358" y="0"/>
                  </a:moveTo>
                  <a:cubicBezTo>
                    <a:pt x="9351" y="0"/>
                    <a:pt x="9343" y="1"/>
                    <a:pt x="9334" y="4"/>
                  </a:cubicBezTo>
                  <a:cubicBezTo>
                    <a:pt x="8703" y="290"/>
                    <a:pt x="8096" y="623"/>
                    <a:pt x="7477" y="945"/>
                  </a:cubicBezTo>
                  <a:cubicBezTo>
                    <a:pt x="7513" y="695"/>
                    <a:pt x="7513" y="421"/>
                    <a:pt x="7453" y="171"/>
                  </a:cubicBezTo>
                  <a:cubicBezTo>
                    <a:pt x="7444" y="150"/>
                    <a:pt x="7428" y="140"/>
                    <a:pt x="7411" y="140"/>
                  </a:cubicBezTo>
                  <a:cubicBezTo>
                    <a:pt x="7381" y="140"/>
                    <a:pt x="7350" y="169"/>
                    <a:pt x="7358" y="207"/>
                  </a:cubicBezTo>
                  <a:cubicBezTo>
                    <a:pt x="7417" y="469"/>
                    <a:pt x="7417" y="743"/>
                    <a:pt x="7370" y="1004"/>
                  </a:cubicBezTo>
                  <a:cubicBezTo>
                    <a:pt x="6703" y="1374"/>
                    <a:pt x="6036" y="1766"/>
                    <a:pt x="5393" y="2183"/>
                  </a:cubicBezTo>
                  <a:lnTo>
                    <a:pt x="4857" y="2540"/>
                  </a:lnTo>
                  <a:cubicBezTo>
                    <a:pt x="4786" y="2088"/>
                    <a:pt x="4691" y="1659"/>
                    <a:pt x="4596" y="1231"/>
                  </a:cubicBezTo>
                  <a:cubicBezTo>
                    <a:pt x="4586" y="1207"/>
                    <a:pt x="4567" y="1196"/>
                    <a:pt x="4548" y="1196"/>
                  </a:cubicBezTo>
                  <a:cubicBezTo>
                    <a:pt x="4520" y="1196"/>
                    <a:pt x="4493" y="1219"/>
                    <a:pt x="4500" y="1254"/>
                  </a:cubicBezTo>
                  <a:cubicBezTo>
                    <a:pt x="4619" y="1695"/>
                    <a:pt x="4715" y="2136"/>
                    <a:pt x="4786" y="2588"/>
                  </a:cubicBezTo>
                  <a:lnTo>
                    <a:pt x="4786" y="2600"/>
                  </a:lnTo>
                  <a:cubicBezTo>
                    <a:pt x="4000" y="3136"/>
                    <a:pt x="3238" y="3719"/>
                    <a:pt x="2512" y="4326"/>
                  </a:cubicBezTo>
                  <a:cubicBezTo>
                    <a:pt x="2452" y="4195"/>
                    <a:pt x="2393" y="4076"/>
                    <a:pt x="2345" y="3933"/>
                  </a:cubicBezTo>
                  <a:cubicBezTo>
                    <a:pt x="2226" y="3671"/>
                    <a:pt x="2119" y="3398"/>
                    <a:pt x="2036" y="3136"/>
                  </a:cubicBezTo>
                  <a:cubicBezTo>
                    <a:pt x="2026" y="3112"/>
                    <a:pt x="2005" y="3101"/>
                    <a:pt x="1984" y="3101"/>
                  </a:cubicBezTo>
                  <a:cubicBezTo>
                    <a:pt x="1954" y="3101"/>
                    <a:pt x="1926" y="3124"/>
                    <a:pt x="1940" y="3159"/>
                  </a:cubicBezTo>
                  <a:cubicBezTo>
                    <a:pt x="2048" y="3433"/>
                    <a:pt x="2155" y="3707"/>
                    <a:pt x="2274" y="3981"/>
                  </a:cubicBezTo>
                  <a:lnTo>
                    <a:pt x="2452" y="4386"/>
                  </a:lnTo>
                  <a:lnTo>
                    <a:pt x="2452" y="4398"/>
                  </a:lnTo>
                  <a:cubicBezTo>
                    <a:pt x="2250" y="4564"/>
                    <a:pt x="2059" y="4719"/>
                    <a:pt x="1869" y="4898"/>
                  </a:cubicBezTo>
                  <a:cubicBezTo>
                    <a:pt x="1571" y="5160"/>
                    <a:pt x="1286" y="5422"/>
                    <a:pt x="1000" y="5696"/>
                  </a:cubicBezTo>
                  <a:lnTo>
                    <a:pt x="964" y="5600"/>
                  </a:lnTo>
                  <a:lnTo>
                    <a:pt x="726" y="5184"/>
                  </a:lnTo>
                  <a:cubicBezTo>
                    <a:pt x="716" y="5166"/>
                    <a:pt x="701" y="5159"/>
                    <a:pt x="686" y="5159"/>
                  </a:cubicBezTo>
                  <a:cubicBezTo>
                    <a:pt x="651" y="5159"/>
                    <a:pt x="614" y="5201"/>
                    <a:pt x="631" y="5243"/>
                  </a:cubicBezTo>
                  <a:lnTo>
                    <a:pt x="905" y="5696"/>
                  </a:lnTo>
                  <a:cubicBezTo>
                    <a:pt x="916" y="5707"/>
                    <a:pt x="928" y="5731"/>
                    <a:pt x="940" y="5767"/>
                  </a:cubicBezTo>
                  <a:cubicBezTo>
                    <a:pt x="631" y="6065"/>
                    <a:pt x="333" y="6362"/>
                    <a:pt x="35" y="6672"/>
                  </a:cubicBezTo>
                  <a:cubicBezTo>
                    <a:pt x="1" y="6707"/>
                    <a:pt x="36" y="6754"/>
                    <a:pt x="71" y="6754"/>
                  </a:cubicBezTo>
                  <a:cubicBezTo>
                    <a:pt x="84" y="6754"/>
                    <a:pt x="97" y="6747"/>
                    <a:pt x="107" y="6731"/>
                  </a:cubicBezTo>
                  <a:lnTo>
                    <a:pt x="1000" y="5838"/>
                  </a:lnTo>
                  <a:lnTo>
                    <a:pt x="1024" y="5850"/>
                  </a:lnTo>
                  <a:cubicBezTo>
                    <a:pt x="1059" y="5898"/>
                    <a:pt x="1143" y="5910"/>
                    <a:pt x="1178" y="5946"/>
                  </a:cubicBezTo>
                  <a:cubicBezTo>
                    <a:pt x="1500" y="6077"/>
                    <a:pt x="1774" y="6243"/>
                    <a:pt x="2071" y="6386"/>
                  </a:cubicBezTo>
                  <a:cubicBezTo>
                    <a:pt x="2081" y="6392"/>
                    <a:pt x="2090" y="6394"/>
                    <a:pt x="2098" y="6394"/>
                  </a:cubicBezTo>
                  <a:cubicBezTo>
                    <a:pt x="2143" y="6394"/>
                    <a:pt x="2169" y="6323"/>
                    <a:pt x="2119" y="6303"/>
                  </a:cubicBezTo>
                  <a:cubicBezTo>
                    <a:pt x="1869" y="6136"/>
                    <a:pt x="1571" y="6005"/>
                    <a:pt x="1286" y="5886"/>
                  </a:cubicBezTo>
                  <a:cubicBezTo>
                    <a:pt x="1226" y="5850"/>
                    <a:pt x="1119" y="5838"/>
                    <a:pt x="1083" y="5791"/>
                  </a:cubicBezTo>
                  <a:lnTo>
                    <a:pt x="1059" y="5779"/>
                  </a:lnTo>
                  <a:cubicBezTo>
                    <a:pt x="1524" y="5338"/>
                    <a:pt x="2000" y="4898"/>
                    <a:pt x="2488" y="4505"/>
                  </a:cubicBezTo>
                  <a:cubicBezTo>
                    <a:pt x="2488" y="4505"/>
                    <a:pt x="2512" y="4517"/>
                    <a:pt x="2524" y="4517"/>
                  </a:cubicBezTo>
                  <a:cubicBezTo>
                    <a:pt x="2583" y="4541"/>
                    <a:pt x="2655" y="4541"/>
                    <a:pt x="2714" y="4564"/>
                  </a:cubicBezTo>
                  <a:cubicBezTo>
                    <a:pt x="3000" y="4624"/>
                    <a:pt x="3262" y="4719"/>
                    <a:pt x="3524" y="4838"/>
                  </a:cubicBezTo>
                  <a:cubicBezTo>
                    <a:pt x="3774" y="4957"/>
                    <a:pt x="4012" y="5112"/>
                    <a:pt x="4250" y="5255"/>
                  </a:cubicBezTo>
                  <a:cubicBezTo>
                    <a:pt x="4259" y="5262"/>
                    <a:pt x="4269" y="5265"/>
                    <a:pt x="4278" y="5265"/>
                  </a:cubicBezTo>
                  <a:cubicBezTo>
                    <a:pt x="4317" y="5265"/>
                    <a:pt x="4348" y="5212"/>
                    <a:pt x="4310" y="5184"/>
                  </a:cubicBezTo>
                  <a:cubicBezTo>
                    <a:pt x="3893" y="4874"/>
                    <a:pt x="3381" y="4648"/>
                    <a:pt x="2893" y="4517"/>
                  </a:cubicBezTo>
                  <a:cubicBezTo>
                    <a:pt x="2833" y="4505"/>
                    <a:pt x="2762" y="4481"/>
                    <a:pt x="2702" y="4469"/>
                  </a:cubicBezTo>
                  <a:cubicBezTo>
                    <a:pt x="2655" y="4457"/>
                    <a:pt x="2631" y="4457"/>
                    <a:pt x="2595" y="4445"/>
                  </a:cubicBezTo>
                  <a:cubicBezTo>
                    <a:pt x="2881" y="4207"/>
                    <a:pt x="3167" y="3981"/>
                    <a:pt x="3464" y="3755"/>
                  </a:cubicBezTo>
                  <a:cubicBezTo>
                    <a:pt x="3941" y="3386"/>
                    <a:pt x="4429" y="3040"/>
                    <a:pt x="4929" y="2695"/>
                  </a:cubicBezTo>
                  <a:cubicBezTo>
                    <a:pt x="5619" y="2802"/>
                    <a:pt x="6239" y="3136"/>
                    <a:pt x="6715" y="3636"/>
                  </a:cubicBezTo>
                  <a:cubicBezTo>
                    <a:pt x="6726" y="3647"/>
                    <a:pt x="6738" y="3651"/>
                    <a:pt x="6748" y="3651"/>
                  </a:cubicBezTo>
                  <a:cubicBezTo>
                    <a:pt x="6784" y="3651"/>
                    <a:pt x="6811" y="3601"/>
                    <a:pt x="6774" y="3564"/>
                  </a:cubicBezTo>
                  <a:cubicBezTo>
                    <a:pt x="6334" y="3052"/>
                    <a:pt x="5691" y="2731"/>
                    <a:pt x="5036" y="2612"/>
                  </a:cubicBezTo>
                  <a:cubicBezTo>
                    <a:pt x="5739" y="2136"/>
                    <a:pt x="6453" y="1683"/>
                    <a:pt x="7191" y="1266"/>
                  </a:cubicBezTo>
                  <a:cubicBezTo>
                    <a:pt x="7286" y="1207"/>
                    <a:pt x="7393" y="1171"/>
                    <a:pt x="7477" y="1112"/>
                  </a:cubicBezTo>
                  <a:cubicBezTo>
                    <a:pt x="7644" y="1171"/>
                    <a:pt x="7786" y="1243"/>
                    <a:pt x="7941" y="1314"/>
                  </a:cubicBezTo>
                  <a:cubicBezTo>
                    <a:pt x="8108" y="1409"/>
                    <a:pt x="8251" y="1505"/>
                    <a:pt x="8417" y="1612"/>
                  </a:cubicBezTo>
                  <a:cubicBezTo>
                    <a:pt x="8426" y="1618"/>
                    <a:pt x="8434" y="1620"/>
                    <a:pt x="8442" y="1620"/>
                  </a:cubicBezTo>
                  <a:cubicBezTo>
                    <a:pt x="8482" y="1620"/>
                    <a:pt x="8516" y="1560"/>
                    <a:pt x="8477" y="1540"/>
                  </a:cubicBezTo>
                  <a:cubicBezTo>
                    <a:pt x="8203" y="1326"/>
                    <a:pt x="7905" y="1183"/>
                    <a:pt x="7596" y="1052"/>
                  </a:cubicBezTo>
                  <a:cubicBezTo>
                    <a:pt x="8203" y="719"/>
                    <a:pt x="8822" y="409"/>
                    <a:pt x="9441" y="123"/>
                  </a:cubicBezTo>
                  <a:cubicBezTo>
                    <a:pt x="9441" y="71"/>
                    <a:pt x="9414" y="0"/>
                    <a:pt x="9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71"/>
            <p:cNvSpPr/>
            <p:nvPr/>
          </p:nvSpPr>
          <p:spPr>
            <a:xfrm>
              <a:off x="5881931" y="2055909"/>
              <a:ext cx="421658" cy="709600"/>
            </a:xfrm>
            <a:custGeom>
              <a:rect b="b" l="l" r="r" t="t"/>
              <a:pathLst>
                <a:path extrusionOk="0" h="11062" w="6573">
                  <a:moveTo>
                    <a:pt x="0" y="0"/>
                  </a:moveTo>
                  <a:lnTo>
                    <a:pt x="0" y="0"/>
                  </a:lnTo>
                  <a:cubicBezTo>
                    <a:pt x="60" y="1989"/>
                    <a:pt x="119" y="3977"/>
                    <a:pt x="596" y="5894"/>
                  </a:cubicBezTo>
                  <a:cubicBezTo>
                    <a:pt x="1107" y="7823"/>
                    <a:pt x="2060" y="9680"/>
                    <a:pt x="5108" y="11061"/>
                  </a:cubicBezTo>
                  <a:cubicBezTo>
                    <a:pt x="6394" y="9025"/>
                    <a:pt x="6572" y="6334"/>
                    <a:pt x="5560" y="4155"/>
                  </a:cubicBezTo>
                  <a:cubicBezTo>
                    <a:pt x="4548" y="1965"/>
                    <a:pt x="2381" y="35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71"/>
            <p:cNvSpPr/>
            <p:nvPr/>
          </p:nvSpPr>
          <p:spPr>
            <a:xfrm>
              <a:off x="5907720" y="2082017"/>
              <a:ext cx="355712" cy="680797"/>
            </a:xfrm>
            <a:custGeom>
              <a:rect b="b" l="l" r="r" t="t"/>
              <a:pathLst>
                <a:path extrusionOk="0" h="10613" w="5545">
                  <a:moveTo>
                    <a:pt x="82" y="0"/>
                  </a:moveTo>
                  <a:cubicBezTo>
                    <a:pt x="40" y="0"/>
                    <a:pt x="0" y="55"/>
                    <a:pt x="39" y="93"/>
                  </a:cubicBezTo>
                  <a:cubicBezTo>
                    <a:pt x="479" y="570"/>
                    <a:pt x="908" y="1058"/>
                    <a:pt x="1313" y="1582"/>
                  </a:cubicBezTo>
                  <a:cubicBezTo>
                    <a:pt x="944" y="1617"/>
                    <a:pt x="575" y="1724"/>
                    <a:pt x="229" y="1855"/>
                  </a:cubicBezTo>
                  <a:cubicBezTo>
                    <a:pt x="176" y="1877"/>
                    <a:pt x="189" y="1954"/>
                    <a:pt x="235" y="1954"/>
                  </a:cubicBezTo>
                  <a:cubicBezTo>
                    <a:pt x="240" y="1954"/>
                    <a:pt x="247" y="1953"/>
                    <a:pt x="253" y="1951"/>
                  </a:cubicBezTo>
                  <a:cubicBezTo>
                    <a:pt x="610" y="1796"/>
                    <a:pt x="1003" y="1713"/>
                    <a:pt x="1384" y="1665"/>
                  </a:cubicBezTo>
                  <a:cubicBezTo>
                    <a:pt x="1896" y="2320"/>
                    <a:pt x="2372" y="3022"/>
                    <a:pt x="2789" y="3748"/>
                  </a:cubicBezTo>
                  <a:cubicBezTo>
                    <a:pt x="2980" y="4094"/>
                    <a:pt x="3158" y="4451"/>
                    <a:pt x="3337" y="4808"/>
                  </a:cubicBezTo>
                  <a:cubicBezTo>
                    <a:pt x="3337" y="4820"/>
                    <a:pt x="3337" y="4820"/>
                    <a:pt x="3325" y="4832"/>
                  </a:cubicBezTo>
                  <a:cubicBezTo>
                    <a:pt x="3286" y="4831"/>
                    <a:pt x="3248" y="4831"/>
                    <a:pt x="3209" y="4831"/>
                  </a:cubicBezTo>
                  <a:cubicBezTo>
                    <a:pt x="2474" y="4831"/>
                    <a:pt x="1741" y="4940"/>
                    <a:pt x="1051" y="5177"/>
                  </a:cubicBezTo>
                  <a:cubicBezTo>
                    <a:pt x="997" y="5188"/>
                    <a:pt x="1011" y="5276"/>
                    <a:pt x="1058" y="5276"/>
                  </a:cubicBezTo>
                  <a:cubicBezTo>
                    <a:pt x="1063" y="5276"/>
                    <a:pt x="1069" y="5275"/>
                    <a:pt x="1075" y="5272"/>
                  </a:cubicBezTo>
                  <a:cubicBezTo>
                    <a:pt x="1730" y="5036"/>
                    <a:pt x="2443" y="4936"/>
                    <a:pt x="3135" y="4936"/>
                  </a:cubicBezTo>
                  <a:cubicBezTo>
                    <a:pt x="3211" y="4936"/>
                    <a:pt x="3286" y="4937"/>
                    <a:pt x="3361" y="4939"/>
                  </a:cubicBezTo>
                  <a:cubicBezTo>
                    <a:pt x="3384" y="4939"/>
                    <a:pt x="3384" y="4939"/>
                    <a:pt x="3384" y="4927"/>
                  </a:cubicBezTo>
                  <a:cubicBezTo>
                    <a:pt x="3825" y="5904"/>
                    <a:pt x="4170" y="6939"/>
                    <a:pt x="4396" y="7987"/>
                  </a:cubicBezTo>
                  <a:cubicBezTo>
                    <a:pt x="4396" y="8011"/>
                    <a:pt x="4385" y="8011"/>
                    <a:pt x="4385" y="8023"/>
                  </a:cubicBezTo>
                  <a:cubicBezTo>
                    <a:pt x="4140" y="8002"/>
                    <a:pt x="3895" y="7991"/>
                    <a:pt x="3650" y="7991"/>
                  </a:cubicBezTo>
                  <a:cubicBezTo>
                    <a:pt x="3192" y="7991"/>
                    <a:pt x="2735" y="8029"/>
                    <a:pt x="2277" y="8106"/>
                  </a:cubicBezTo>
                  <a:cubicBezTo>
                    <a:pt x="2221" y="8128"/>
                    <a:pt x="2249" y="8203"/>
                    <a:pt x="2301" y="8203"/>
                  </a:cubicBezTo>
                  <a:cubicBezTo>
                    <a:pt x="2305" y="8203"/>
                    <a:pt x="2309" y="8202"/>
                    <a:pt x="2313" y="8201"/>
                  </a:cubicBezTo>
                  <a:cubicBezTo>
                    <a:pt x="2774" y="8121"/>
                    <a:pt x="3252" y="8073"/>
                    <a:pt x="3727" y="8073"/>
                  </a:cubicBezTo>
                  <a:cubicBezTo>
                    <a:pt x="3951" y="8073"/>
                    <a:pt x="4175" y="8083"/>
                    <a:pt x="4396" y="8106"/>
                  </a:cubicBezTo>
                  <a:lnTo>
                    <a:pt x="4408" y="8106"/>
                  </a:lnTo>
                  <a:cubicBezTo>
                    <a:pt x="4575" y="8916"/>
                    <a:pt x="4646" y="9737"/>
                    <a:pt x="4646" y="10547"/>
                  </a:cubicBezTo>
                  <a:cubicBezTo>
                    <a:pt x="4653" y="10592"/>
                    <a:pt x="4687" y="10613"/>
                    <a:pt x="4718" y="10613"/>
                  </a:cubicBezTo>
                  <a:cubicBezTo>
                    <a:pt x="4743" y="10613"/>
                    <a:pt x="4766" y="10598"/>
                    <a:pt x="4766" y="10571"/>
                  </a:cubicBezTo>
                  <a:cubicBezTo>
                    <a:pt x="4766" y="9714"/>
                    <a:pt x="4682" y="8868"/>
                    <a:pt x="4504" y="8035"/>
                  </a:cubicBezTo>
                  <a:cubicBezTo>
                    <a:pt x="4623" y="7797"/>
                    <a:pt x="4742" y="7547"/>
                    <a:pt x="4920" y="7332"/>
                  </a:cubicBezTo>
                  <a:cubicBezTo>
                    <a:pt x="5099" y="7094"/>
                    <a:pt x="5301" y="6892"/>
                    <a:pt x="5516" y="6701"/>
                  </a:cubicBezTo>
                  <a:cubicBezTo>
                    <a:pt x="5545" y="6663"/>
                    <a:pt x="5503" y="6608"/>
                    <a:pt x="5461" y="6608"/>
                  </a:cubicBezTo>
                  <a:cubicBezTo>
                    <a:pt x="5451" y="6608"/>
                    <a:pt x="5441" y="6611"/>
                    <a:pt x="5432" y="6618"/>
                  </a:cubicBezTo>
                  <a:cubicBezTo>
                    <a:pt x="5039" y="6951"/>
                    <a:pt x="4682" y="7380"/>
                    <a:pt x="4456" y="7856"/>
                  </a:cubicBezTo>
                  <a:cubicBezTo>
                    <a:pt x="4325" y="7249"/>
                    <a:pt x="4158" y="6654"/>
                    <a:pt x="3944" y="6058"/>
                  </a:cubicBezTo>
                  <a:cubicBezTo>
                    <a:pt x="3801" y="5642"/>
                    <a:pt x="3623" y="5225"/>
                    <a:pt x="3444" y="4820"/>
                  </a:cubicBezTo>
                  <a:cubicBezTo>
                    <a:pt x="3623" y="4106"/>
                    <a:pt x="3968" y="3439"/>
                    <a:pt x="4444" y="2891"/>
                  </a:cubicBezTo>
                  <a:cubicBezTo>
                    <a:pt x="4472" y="2844"/>
                    <a:pt x="4434" y="2797"/>
                    <a:pt x="4393" y="2797"/>
                  </a:cubicBezTo>
                  <a:cubicBezTo>
                    <a:pt x="4382" y="2797"/>
                    <a:pt x="4371" y="2800"/>
                    <a:pt x="4361" y="2808"/>
                  </a:cubicBezTo>
                  <a:cubicBezTo>
                    <a:pt x="3908" y="3344"/>
                    <a:pt x="3563" y="3987"/>
                    <a:pt x="3372" y="4677"/>
                  </a:cubicBezTo>
                  <a:cubicBezTo>
                    <a:pt x="2920" y="3737"/>
                    <a:pt x="2384" y="2844"/>
                    <a:pt x="1777" y="2010"/>
                  </a:cubicBezTo>
                  <a:cubicBezTo>
                    <a:pt x="1670" y="1879"/>
                    <a:pt x="1587" y="1736"/>
                    <a:pt x="1479" y="1605"/>
                  </a:cubicBezTo>
                  <a:cubicBezTo>
                    <a:pt x="1527" y="1427"/>
                    <a:pt x="1563" y="1248"/>
                    <a:pt x="1658" y="1070"/>
                  </a:cubicBezTo>
                  <a:cubicBezTo>
                    <a:pt x="1741" y="891"/>
                    <a:pt x="1848" y="748"/>
                    <a:pt x="1968" y="593"/>
                  </a:cubicBezTo>
                  <a:cubicBezTo>
                    <a:pt x="2002" y="559"/>
                    <a:pt x="1974" y="511"/>
                    <a:pt x="1937" y="511"/>
                  </a:cubicBezTo>
                  <a:cubicBezTo>
                    <a:pt x="1924" y="511"/>
                    <a:pt x="1909" y="518"/>
                    <a:pt x="1896" y="534"/>
                  </a:cubicBezTo>
                  <a:cubicBezTo>
                    <a:pt x="1646" y="784"/>
                    <a:pt x="1467" y="1165"/>
                    <a:pt x="1384" y="1498"/>
                  </a:cubicBezTo>
                  <a:cubicBezTo>
                    <a:pt x="991" y="986"/>
                    <a:pt x="551" y="486"/>
                    <a:pt x="110" y="10"/>
                  </a:cubicBezTo>
                  <a:cubicBezTo>
                    <a:pt x="101" y="3"/>
                    <a:pt x="91" y="0"/>
                    <a:pt x="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71"/>
            <p:cNvSpPr/>
            <p:nvPr/>
          </p:nvSpPr>
          <p:spPr>
            <a:xfrm>
              <a:off x="5694806" y="2684490"/>
              <a:ext cx="581263" cy="578226"/>
            </a:xfrm>
            <a:custGeom>
              <a:rect b="b" l="l" r="r" t="t"/>
              <a:pathLst>
                <a:path extrusionOk="0" h="9014" w="9061">
                  <a:moveTo>
                    <a:pt x="0" y="0"/>
                  </a:moveTo>
                  <a:lnTo>
                    <a:pt x="0" y="0"/>
                  </a:lnTo>
                  <a:cubicBezTo>
                    <a:pt x="631" y="4072"/>
                    <a:pt x="3632" y="7691"/>
                    <a:pt x="8489" y="9013"/>
                  </a:cubicBezTo>
                  <a:cubicBezTo>
                    <a:pt x="9061" y="6751"/>
                    <a:pt x="8061" y="4298"/>
                    <a:pt x="6334" y="2727"/>
                  </a:cubicBezTo>
                  <a:cubicBezTo>
                    <a:pt x="4596" y="1143"/>
                    <a:pt x="2310" y="35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71"/>
            <p:cNvSpPr/>
            <p:nvPr/>
          </p:nvSpPr>
          <p:spPr>
            <a:xfrm>
              <a:off x="5722711" y="2707840"/>
              <a:ext cx="521026" cy="557442"/>
            </a:xfrm>
            <a:custGeom>
              <a:rect b="b" l="l" r="r" t="t"/>
              <a:pathLst>
                <a:path extrusionOk="0" h="8690" w="8122">
                  <a:moveTo>
                    <a:pt x="70" y="0"/>
                  </a:moveTo>
                  <a:cubicBezTo>
                    <a:pt x="30" y="0"/>
                    <a:pt x="0" y="59"/>
                    <a:pt x="41" y="100"/>
                  </a:cubicBezTo>
                  <a:cubicBezTo>
                    <a:pt x="506" y="434"/>
                    <a:pt x="970" y="791"/>
                    <a:pt x="1399" y="1172"/>
                  </a:cubicBezTo>
                  <a:cubicBezTo>
                    <a:pt x="1101" y="1231"/>
                    <a:pt x="803" y="1303"/>
                    <a:pt x="506" y="1362"/>
                  </a:cubicBezTo>
                  <a:cubicBezTo>
                    <a:pt x="438" y="1374"/>
                    <a:pt x="456" y="1471"/>
                    <a:pt x="519" y="1471"/>
                  </a:cubicBezTo>
                  <a:cubicBezTo>
                    <a:pt x="522" y="1471"/>
                    <a:pt x="526" y="1470"/>
                    <a:pt x="530" y="1470"/>
                  </a:cubicBezTo>
                  <a:cubicBezTo>
                    <a:pt x="708" y="1422"/>
                    <a:pt x="875" y="1386"/>
                    <a:pt x="1053" y="1339"/>
                  </a:cubicBezTo>
                  <a:cubicBezTo>
                    <a:pt x="1149" y="1327"/>
                    <a:pt x="1220" y="1315"/>
                    <a:pt x="1303" y="1279"/>
                  </a:cubicBezTo>
                  <a:cubicBezTo>
                    <a:pt x="1363" y="1267"/>
                    <a:pt x="1446" y="1267"/>
                    <a:pt x="1506" y="1243"/>
                  </a:cubicBezTo>
                  <a:cubicBezTo>
                    <a:pt x="2065" y="1732"/>
                    <a:pt x="2601" y="2232"/>
                    <a:pt x="3125" y="2767"/>
                  </a:cubicBezTo>
                  <a:cubicBezTo>
                    <a:pt x="2994" y="2803"/>
                    <a:pt x="2851" y="2815"/>
                    <a:pt x="2732" y="2851"/>
                  </a:cubicBezTo>
                  <a:cubicBezTo>
                    <a:pt x="2601" y="2875"/>
                    <a:pt x="2470" y="2910"/>
                    <a:pt x="2339" y="2946"/>
                  </a:cubicBezTo>
                  <a:cubicBezTo>
                    <a:pt x="2065" y="3041"/>
                    <a:pt x="1804" y="3148"/>
                    <a:pt x="1542" y="3267"/>
                  </a:cubicBezTo>
                  <a:cubicBezTo>
                    <a:pt x="1491" y="3288"/>
                    <a:pt x="1526" y="3359"/>
                    <a:pt x="1574" y="3359"/>
                  </a:cubicBezTo>
                  <a:cubicBezTo>
                    <a:pt x="1583" y="3359"/>
                    <a:pt x="1592" y="3356"/>
                    <a:pt x="1601" y="3351"/>
                  </a:cubicBezTo>
                  <a:cubicBezTo>
                    <a:pt x="1887" y="3220"/>
                    <a:pt x="2173" y="3113"/>
                    <a:pt x="2470" y="3029"/>
                  </a:cubicBezTo>
                  <a:cubicBezTo>
                    <a:pt x="2613" y="2982"/>
                    <a:pt x="2756" y="2946"/>
                    <a:pt x="2899" y="2922"/>
                  </a:cubicBezTo>
                  <a:cubicBezTo>
                    <a:pt x="2970" y="2910"/>
                    <a:pt x="3066" y="2898"/>
                    <a:pt x="3137" y="2875"/>
                  </a:cubicBezTo>
                  <a:cubicBezTo>
                    <a:pt x="3173" y="2875"/>
                    <a:pt x="3197" y="2863"/>
                    <a:pt x="3232" y="2863"/>
                  </a:cubicBezTo>
                  <a:cubicBezTo>
                    <a:pt x="3304" y="2934"/>
                    <a:pt x="3375" y="3029"/>
                    <a:pt x="3470" y="3101"/>
                  </a:cubicBezTo>
                  <a:cubicBezTo>
                    <a:pt x="4101" y="3767"/>
                    <a:pt x="4721" y="4470"/>
                    <a:pt x="5292" y="5184"/>
                  </a:cubicBezTo>
                  <a:cubicBezTo>
                    <a:pt x="4697" y="5351"/>
                    <a:pt x="4137" y="5565"/>
                    <a:pt x="3613" y="5863"/>
                  </a:cubicBezTo>
                  <a:cubicBezTo>
                    <a:pt x="3561" y="5894"/>
                    <a:pt x="3601" y="5962"/>
                    <a:pt x="3651" y="5962"/>
                  </a:cubicBezTo>
                  <a:cubicBezTo>
                    <a:pt x="3658" y="5962"/>
                    <a:pt x="3666" y="5961"/>
                    <a:pt x="3673" y="5958"/>
                  </a:cubicBezTo>
                  <a:cubicBezTo>
                    <a:pt x="4209" y="5661"/>
                    <a:pt x="4780" y="5422"/>
                    <a:pt x="5375" y="5268"/>
                  </a:cubicBezTo>
                  <a:cubicBezTo>
                    <a:pt x="5733" y="5708"/>
                    <a:pt x="6090" y="6137"/>
                    <a:pt x="6423" y="6577"/>
                  </a:cubicBezTo>
                  <a:cubicBezTo>
                    <a:pt x="6649" y="6863"/>
                    <a:pt x="6876" y="7161"/>
                    <a:pt x="7102" y="7447"/>
                  </a:cubicBezTo>
                  <a:cubicBezTo>
                    <a:pt x="7066" y="7458"/>
                    <a:pt x="7007" y="7470"/>
                    <a:pt x="6983" y="7470"/>
                  </a:cubicBezTo>
                  <a:cubicBezTo>
                    <a:pt x="6923" y="7494"/>
                    <a:pt x="6876" y="7506"/>
                    <a:pt x="6828" y="7518"/>
                  </a:cubicBezTo>
                  <a:lnTo>
                    <a:pt x="6507" y="7613"/>
                  </a:lnTo>
                  <a:cubicBezTo>
                    <a:pt x="6453" y="7624"/>
                    <a:pt x="6467" y="7712"/>
                    <a:pt x="6514" y="7712"/>
                  </a:cubicBezTo>
                  <a:cubicBezTo>
                    <a:pt x="6519" y="7712"/>
                    <a:pt x="6524" y="7711"/>
                    <a:pt x="6530" y="7708"/>
                  </a:cubicBezTo>
                  <a:cubicBezTo>
                    <a:pt x="6649" y="7685"/>
                    <a:pt x="6757" y="7649"/>
                    <a:pt x="6876" y="7625"/>
                  </a:cubicBezTo>
                  <a:cubicBezTo>
                    <a:pt x="6959" y="7589"/>
                    <a:pt x="7078" y="7589"/>
                    <a:pt x="7173" y="7530"/>
                  </a:cubicBezTo>
                  <a:cubicBezTo>
                    <a:pt x="7459" y="7887"/>
                    <a:pt x="7721" y="8256"/>
                    <a:pt x="7995" y="8601"/>
                  </a:cubicBezTo>
                  <a:cubicBezTo>
                    <a:pt x="8022" y="8667"/>
                    <a:pt x="8054" y="8690"/>
                    <a:pt x="8078" y="8690"/>
                  </a:cubicBezTo>
                  <a:cubicBezTo>
                    <a:pt x="8106" y="8690"/>
                    <a:pt x="8121" y="8658"/>
                    <a:pt x="8102" y="8625"/>
                  </a:cubicBezTo>
                  <a:cubicBezTo>
                    <a:pt x="7816" y="8256"/>
                    <a:pt x="7530" y="7875"/>
                    <a:pt x="7233" y="7506"/>
                  </a:cubicBezTo>
                  <a:cubicBezTo>
                    <a:pt x="7233" y="7482"/>
                    <a:pt x="7245" y="7447"/>
                    <a:pt x="7245" y="7423"/>
                  </a:cubicBezTo>
                  <a:cubicBezTo>
                    <a:pt x="7269" y="7280"/>
                    <a:pt x="7280" y="7161"/>
                    <a:pt x="7292" y="7030"/>
                  </a:cubicBezTo>
                  <a:cubicBezTo>
                    <a:pt x="7352" y="6554"/>
                    <a:pt x="7459" y="6089"/>
                    <a:pt x="7578" y="5637"/>
                  </a:cubicBezTo>
                  <a:cubicBezTo>
                    <a:pt x="7585" y="5588"/>
                    <a:pt x="7551" y="5564"/>
                    <a:pt x="7520" y="5564"/>
                  </a:cubicBezTo>
                  <a:cubicBezTo>
                    <a:pt x="7497" y="5564"/>
                    <a:pt x="7476" y="5576"/>
                    <a:pt x="7471" y="5601"/>
                  </a:cubicBezTo>
                  <a:cubicBezTo>
                    <a:pt x="7340" y="6018"/>
                    <a:pt x="7245" y="6446"/>
                    <a:pt x="7185" y="6887"/>
                  </a:cubicBezTo>
                  <a:lnTo>
                    <a:pt x="7149" y="7196"/>
                  </a:lnTo>
                  <a:cubicBezTo>
                    <a:pt x="7149" y="7244"/>
                    <a:pt x="7126" y="7280"/>
                    <a:pt x="7126" y="7327"/>
                  </a:cubicBezTo>
                  <a:lnTo>
                    <a:pt x="7126" y="7387"/>
                  </a:lnTo>
                  <a:cubicBezTo>
                    <a:pt x="6566" y="6661"/>
                    <a:pt x="5983" y="5934"/>
                    <a:pt x="5399" y="5220"/>
                  </a:cubicBezTo>
                  <a:cubicBezTo>
                    <a:pt x="5447" y="4410"/>
                    <a:pt x="5494" y="3589"/>
                    <a:pt x="5828" y="2863"/>
                  </a:cubicBezTo>
                  <a:cubicBezTo>
                    <a:pt x="5853" y="2821"/>
                    <a:pt x="5807" y="2778"/>
                    <a:pt x="5773" y="2778"/>
                  </a:cubicBezTo>
                  <a:cubicBezTo>
                    <a:pt x="5760" y="2778"/>
                    <a:pt x="5748" y="2786"/>
                    <a:pt x="5745" y="2803"/>
                  </a:cubicBezTo>
                  <a:cubicBezTo>
                    <a:pt x="5411" y="3517"/>
                    <a:pt x="5340" y="4303"/>
                    <a:pt x="5292" y="5077"/>
                  </a:cubicBezTo>
                  <a:cubicBezTo>
                    <a:pt x="5268" y="5053"/>
                    <a:pt x="5256" y="5018"/>
                    <a:pt x="5221" y="4994"/>
                  </a:cubicBezTo>
                  <a:cubicBezTo>
                    <a:pt x="4602" y="4244"/>
                    <a:pt x="3959" y="3529"/>
                    <a:pt x="3292" y="2839"/>
                  </a:cubicBezTo>
                  <a:cubicBezTo>
                    <a:pt x="3351" y="2744"/>
                    <a:pt x="3328" y="2601"/>
                    <a:pt x="3328" y="2494"/>
                  </a:cubicBezTo>
                  <a:cubicBezTo>
                    <a:pt x="3351" y="2327"/>
                    <a:pt x="3363" y="2148"/>
                    <a:pt x="3387" y="1982"/>
                  </a:cubicBezTo>
                  <a:cubicBezTo>
                    <a:pt x="3447" y="1660"/>
                    <a:pt x="3542" y="1351"/>
                    <a:pt x="3649" y="1029"/>
                  </a:cubicBezTo>
                  <a:cubicBezTo>
                    <a:pt x="3656" y="994"/>
                    <a:pt x="3621" y="971"/>
                    <a:pt x="3589" y="971"/>
                  </a:cubicBezTo>
                  <a:cubicBezTo>
                    <a:pt x="3567" y="971"/>
                    <a:pt x="3547" y="981"/>
                    <a:pt x="3542" y="1005"/>
                  </a:cubicBezTo>
                  <a:cubicBezTo>
                    <a:pt x="3435" y="1303"/>
                    <a:pt x="3351" y="1612"/>
                    <a:pt x="3304" y="1910"/>
                  </a:cubicBezTo>
                  <a:cubicBezTo>
                    <a:pt x="3268" y="2065"/>
                    <a:pt x="3256" y="2196"/>
                    <a:pt x="3244" y="2339"/>
                  </a:cubicBezTo>
                  <a:cubicBezTo>
                    <a:pt x="3244" y="2422"/>
                    <a:pt x="3232" y="2482"/>
                    <a:pt x="3232" y="2553"/>
                  </a:cubicBezTo>
                  <a:cubicBezTo>
                    <a:pt x="3232" y="2613"/>
                    <a:pt x="3232" y="2684"/>
                    <a:pt x="3208" y="2732"/>
                  </a:cubicBezTo>
                  <a:cubicBezTo>
                    <a:pt x="2839" y="2363"/>
                    <a:pt x="2470" y="1982"/>
                    <a:pt x="2077" y="1624"/>
                  </a:cubicBezTo>
                  <a:cubicBezTo>
                    <a:pt x="1935" y="1481"/>
                    <a:pt x="1768" y="1351"/>
                    <a:pt x="1601" y="1208"/>
                  </a:cubicBezTo>
                  <a:cubicBezTo>
                    <a:pt x="1625" y="1184"/>
                    <a:pt x="1637" y="1148"/>
                    <a:pt x="1637" y="1124"/>
                  </a:cubicBezTo>
                  <a:lnTo>
                    <a:pt x="1684" y="850"/>
                  </a:lnTo>
                  <a:cubicBezTo>
                    <a:pt x="1708" y="672"/>
                    <a:pt x="1744" y="493"/>
                    <a:pt x="1756" y="315"/>
                  </a:cubicBezTo>
                  <a:cubicBezTo>
                    <a:pt x="1763" y="273"/>
                    <a:pt x="1726" y="248"/>
                    <a:pt x="1691" y="248"/>
                  </a:cubicBezTo>
                  <a:cubicBezTo>
                    <a:pt x="1666" y="248"/>
                    <a:pt x="1642" y="261"/>
                    <a:pt x="1637" y="291"/>
                  </a:cubicBezTo>
                  <a:cubicBezTo>
                    <a:pt x="1625" y="434"/>
                    <a:pt x="1589" y="600"/>
                    <a:pt x="1565" y="755"/>
                  </a:cubicBezTo>
                  <a:cubicBezTo>
                    <a:pt x="1542" y="827"/>
                    <a:pt x="1530" y="910"/>
                    <a:pt x="1530" y="993"/>
                  </a:cubicBezTo>
                  <a:cubicBezTo>
                    <a:pt x="1530" y="1029"/>
                    <a:pt x="1530" y="1077"/>
                    <a:pt x="1518" y="1112"/>
                  </a:cubicBezTo>
                  <a:cubicBezTo>
                    <a:pt x="1518" y="1124"/>
                    <a:pt x="1518" y="1124"/>
                    <a:pt x="1506" y="1124"/>
                  </a:cubicBezTo>
                  <a:cubicBezTo>
                    <a:pt x="1042" y="731"/>
                    <a:pt x="577" y="362"/>
                    <a:pt x="89" y="5"/>
                  </a:cubicBezTo>
                  <a:cubicBezTo>
                    <a:pt x="83" y="2"/>
                    <a:pt x="76" y="0"/>
                    <a:pt x="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71"/>
            <p:cNvSpPr/>
            <p:nvPr/>
          </p:nvSpPr>
          <p:spPr>
            <a:xfrm>
              <a:off x="6781635" y="3518472"/>
              <a:ext cx="154345" cy="155109"/>
            </a:xfrm>
            <a:custGeom>
              <a:rect b="b" l="l" r="r" t="t"/>
              <a:pathLst>
                <a:path extrusionOk="0" h="2418" w="2406">
                  <a:moveTo>
                    <a:pt x="1203" y="1"/>
                  </a:moveTo>
                  <a:cubicBezTo>
                    <a:pt x="537" y="1"/>
                    <a:pt x="1" y="548"/>
                    <a:pt x="1" y="1203"/>
                  </a:cubicBezTo>
                  <a:cubicBezTo>
                    <a:pt x="1" y="1870"/>
                    <a:pt x="537" y="2418"/>
                    <a:pt x="1203" y="2418"/>
                  </a:cubicBezTo>
                  <a:cubicBezTo>
                    <a:pt x="1870" y="2418"/>
                    <a:pt x="2406" y="1870"/>
                    <a:pt x="2406" y="1203"/>
                  </a:cubicBezTo>
                  <a:cubicBezTo>
                    <a:pt x="2406" y="548"/>
                    <a:pt x="1870" y="1"/>
                    <a:pt x="1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71"/>
            <p:cNvSpPr/>
            <p:nvPr/>
          </p:nvSpPr>
          <p:spPr>
            <a:xfrm>
              <a:off x="5772684" y="3654400"/>
              <a:ext cx="154345" cy="154339"/>
            </a:xfrm>
            <a:custGeom>
              <a:rect b="b" l="l" r="r" t="t"/>
              <a:pathLst>
                <a:path extrusionOk="0" h="2406" w="2406">
                  <a:moveTo>
                    <a:pt x="1203" y="1"/>
                  </a:moveTo>
                  <a:cubicBezTo>
                    <a:pt x="536" y="1"/>
                    <a:pt x="1" y="537"/>
                    <a:pt x="1" y="1203"/>
                  </a:cubicBezTo>
                  <a:cubicBezTo>
                    <a:pt x="1" y="1870"/>
                    <a:pt x="536" y="2406"/>
                    <a:pt x="1203" y="2406"/>
                  </a:cubicBezTo>
                  <a:cubicBezTo>
                    <a:pt x="1870" y="2406"/>
                    <a:pt x="2406" y="1870"/>
                    <a:pt x="2406" y="1203"/>
                  </a:cubicBezTo>
                  <a:cubicBezTo>
                    <a:pt x="2406" y="537"/>
                    <a:pt x="1870" y="1"/>
                    <a:pt x="1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71"/>
            <p:cNvSpPr/>
            <p:nvPr/>
          </p:nvSpPr>
          <p:spPr>
            <a:xfrm>
              <a:off x="5506910" y="2815800"/>
              <a:ext cx="154345" cy="155109"/>
            </a:xfrm>
            <a:custGeom>
              <a:rect b="b" l="l" r="r" t="t"/>
              <a:pathLst>
                <a:path extrusionOk="0" h="2418" w="2406">
                  <a:moveTo>
                    <a:pt x="1203" y="1"/>
                  </a:moveTo>
                  <a:cubicBezTo>
                    <a:pt x="536" y="1"/>
                    <a:pt x="0" y="549"/>
                    <a:pt x="0" y="1215"/>
                  </a:cubicBezTo>
                  <a:cubicBezTo>
                    <a:pt x="0" y="1870"/>
                    <a:pt x="536" y="2418"/>
                    <a:pt x="1203" y="2418"/>
                  </a:cubicBezTo>
                  <a:cubicBezTo>
                    <a:pt x="1870" y="2418"/>
                    <a:pt x="2405" y="1870"/>
                    <a:pt x="2405" y="1215"/>
                  </a:cubicBezTo>
                  <a:cubicBezTo>
                    <a:pt x="2405" y="549"/>
                    <a:pt x="1870" y="1"/>
                    <a:pt x="1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71"/>
            <p:cNvSpPr/>
            <p:nvPr/>
          </p:nvSpPr>
          <p:spPr>
            <a:xfrm>
              <a:off x="6858807" y="3070915"/>
              <a:ext cx="118421" cy="118480"/>
            </a:xfrm>
            <a:custGeom>
              <a:rect b="b" l="l" r="r" t="t"/>
              <a:pathLst>
                <a:path extrusionOk="0" h="1847" w="1846">
                  <a:moveTo>
                    <a:pt x="929" y="1"/>
                  </a:moveTo>
                  <a:cubicBezTo>
                    <a:pt x="417" y="1"/>
                    <a:pt x="0" y="417"/>
                    <a:pt x="0" y="929"/>
                  </a:cubicBezTo>
                  <a:cubicBezTo>
                    <a:pt x="0" y="1429"/>
                    <a:pt x="417" y="1846"/>
                    <a:pt x="929" y="1846"/>
                  </a:cubicBezTo>
                  <a:cubicBezTo>
                    <a:pt x="1429" y="1846"/>
                    <a:pt x="1846" y="1429"/>
                    <a:pt x="1846" y="929"/>
                  </a:cubicBezTo>
                  <a:cubicBezTo>
                    <a:pt x="1846" y="417"/>
                    <a:pt x="1429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71"/>
            <p:cNvSpPr/>
            <p:nvPr/>
          </p:nvSpPr>
          <p:spPr>
            <a:xfrm>
              <a:off x="6918339" y="2592823"/>
              <a:ext cx="118485" cy="118416"/>
            </a:xfrm>
            <a:custGeom>
              <a:rect b="b" l="l" r="r" t="t"/>
              <a:pathLst>
                <a:path extrusionOk="0" h="1846" w="1847">
                  <a:moveTo>
                    <a:pt x="918" y="0"/>
                  </a:moveTo>
                  <a:cubicBezTo>
                    <a:pt x="406" y="0"/>
                    <a:pt x="1" y="405"/>
                    <a:pt x="1" y="917"/>
                  </a:cubicBezTo>
                  <a:cubicBezTo>
                    <a:pt x="1" y="1429"/>
                    <a:pt x="406" y="1846"/>
                    <a:pt x="918" y="1846"/>
                  </a:cubicBezTo>
                  <a:cubicBezTo>
                    <a:pt x="1430" y="1846"/>
                    <a:pt x="1846" y="1429"/>
                    <a:pt x="1846" y="917"/>
                  </a:cubicBezTo>
                  <a:cubicBezTo>
                    <a:pt x="1846" y="405"/>
                    <a:pt x="1430" y="0"/>
                    <a:pt x="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71"/>
            <p:cNvSpPr/>
            <p:nvPr/>
          </p:nvSpPr>
          <p:spPr>
            <a:xfrm>
              <a:off x="6353947" y="2134554"/>
              <a:ext cx="118421" cy="118480"/>
            </a:xfrm>
            <a:custGeom>
              <a:rect b="b" l="l" r="r" t="t"/>
              <a:pathLst>
                <a:path extrusionOk="0" h="1847" w="1846">
                  <a:moveTo>
                    <a:pt x="917" y="1"/>
                  </a:moveTo>
                  <a:cubicBezTo>
                    <a:pt x="405" y="1"/>
                    <a:pt x="0" y="405"/>
                    <a:pt x="0" y="917"/>
                  </a:cubicBezTo>
                  <a:cubicBezTo>
                    <a:pt x="0" y="1429"/>
                    <a:pt x="405" y="1846"/>
                    <a:pt x="917" y="1846"/>
                  </a:cubicBezTo>
                  <a:cubicBezTo>
                    <a:pt x="1429" y="1846"/>
                    <a:pt x="1846" y="1429"/>
                    <a:pt x="1846" y="917"/>
                  </a:cubicBezTo>
                  <a:cubicBezTo>
                    <a:pt x="1846" y="405"/>
                    <a:pt x="1429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71"/>
            <p:cNvSpPr/>
            <p:nvPr/>
          </p:nvSpPr>
          <p:spPr>
            <a:xfrm>
              <a:off x="6472304" y="3596411"/>
              <a:ext cx="58890" cy="58823"/>
            </a:xfrm>
            <a:custGeom>
              <a:rect b="b" l="l" r="r" t="t"/>
              <a:pathLst>
                <a:path extrusionOk="0" h="917" w="918">
                  <a:moveTo>
                    <a:pt x="453" y="0"/>
                  </a:moveTo>
                  <a:cubicBezTo>
                    <a:pt x="203" y="0"/>
                    <a:pt x="1" y="202"/>
                    <a:pt x="1" y="453"/>
                  </a:cubicBezTo>
                  <a:cubicBezTo>
                    <a:pt x="1" y="714"/>
                    <a:pt x="203" y="917"/>
                    <a:pt x="453" y="917"/>
                  </a:cubicBezTo>
                  <a:cubicBezTo>
                    <a:pt x="715" y="917"/>
                    <a:pt x="918" y="714"/>
                    <a:pt x="918" y="453"/>
                  </a:cubicBezTo>
                  <a:cubicBezTo>
                    <a:pt x="918" y="202"/>
                    <a:pt x="715" y="0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71"/>
            <p:cNvSpPr/>
            <p:nvPr/>
          </p:nvSpPr>
          <p:spPr>
            <a:xfrm>
              <a:off x="5613848" y="3488707"/>
              <a:ext cx="58826" cy="59593"/>
            </a:xfrm>
            <a:custGeom>
              <a:rect b="b" l="l" r="r" t="t"/>
              <a:pathLst>
                <a:path extrusionOk="0" h="929" w="917">
                  <a:moveTo>
                    <a:pt x="464" y="0"/>
                  </a:moveTo>
                  <a:cubicBezTo>
                    <a:pt x="203" y="0"/>
                    <a:pt x="0" y="215"/>
                    <a:pt x="0" y="465"/>
                  </a:cubicBezTo>
                  <a:cubicBezTo>
                    <a:pt x="0" y="727"/>
                    <a:pt x="203" y="929"/>
                    <a:pt x="464" y="929"/>
                  </a:cubicBezTo>
                  <a:cubicBezTo>
                    <a:pt x="714" y="929"/>
                    <a:pt x="917" y="727"/>
                    <a:pt x="917" y="465"/>
                  </a:cubicBezTo>
                  <a:cubicBezTo>
                    <a:pt x="917" y="215"/>
                    <a:pt x="714" y="0"/>
                    <a:pt x="4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71"/>
            <p:cNvSpPr/>
            <p:nvPr/>
          </p:nvSpPr>
          <p:spPr>
            <a:xfrm>
              <a:off x="5820027" y="2533230"/>
              <a:ext cx="59660" cy="59657"/>
            </a:xfrm>
            <a:custGeom>
              <a:rect b="b" l="l" r="r" t="t"/>
              <a:pathLst>
                <a:path extrusionOk="0" h="930" w="930">
                  <a:moveTo>
                    <a:pt x="465" y="1"/>
                  </a:moveTo>
                  <a:cubicBezTo>
                    <a:pt x="203" y="1"/>
                    <a:pt x="1" y="215"/>
                    <a:pt x="1" y="465"/>
                  </a:cubicBezTo>
                  <a:cubicBezTo>
                    <a:pt x="1" y="715"/>
                    <a:pt x="203" y="929"/>
                    <a:pt x="465" y="929"/>
                  </a:cubicBezTo>
                  <a:cubicBezTo>
                    <a:pt x="715" y="929"/>
                    <a:pt x="929" y="715"/>
                    <a:pt x="929" y="465"/>
                  </a:cubicBezTo>
                  <a:cubicBezTo>
                    <a:pt x="929" y="215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71"/>
            <p:cNvSpPr/>
            <p:nvPr/>
          </p:nvSpPr>
          <p:spPr>
            <a:xfrm>
              <a:off x="5584019" y="2179649"/>
              <a:ext cx="59660" cy="58823"/>
            </a:xfrm>
            <a:custGeom>
              <a:rect b="b" l="l" r="r" t="t"/>
              <a:pathLst>
                <a:path extrusionOk="0" h="917" w="930">
                  <a:moveTo>
                    <a:pt x="465" y="0"/>
                  </a:moveTo>
                  <a:cubicBezTo>
                    <a:pt x="215" y="0"/>
                    <a:pt x="1" y="202"/>
                    <a:pt x="1" y="452"/>
                  </a:cubicBezTo>
                  <a:cubicBezTo>
                    <a:pt x="1" y="714"/>
                    <a:pt x="215" y="917"/>
                    <a:pt x="465" y="917"/>
                  </a:cubicBezTo>
                  <a:cubicBezTo>
                    <a:pt x="715" y="917"/>
                    <a:pt x="929" y="714"/>
                    <a:pt x="929" y="452"/>
                  </a:cubicBezTo>
                  <a:cubicBezTo>
                    <a:pt x="929" y="202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71"/>
            <p:cNvSpPr/>
            <p:nvPr/>
          </p:nvSpPr>
          <p:spPr>
            <a:xfrm>
              <a:off x="6698368" y="2104789"/>
              <a:ext cx="58890" cy="59593"/>
            </a:xfrm>
            <a:custGeom>
              <a:rect b="b" l="l" r="r" t="t"/>
              <a:pathLst>
                <a:path extrusionOk="0" h="929" w="918">
                  <a:moveTo>
                    <a:pt x="465" y="0"/>
                  </a:moveTo>
                  <a:cubicBezTo>
                    <a:pt x="203" y="0"/>
                    <a:pt x="1" y="203"/>
                    <a:pt x="1" y="465"/>
                  </a:cubicBezTo>
                  <a:cubicBezTo>
                    <a:pt x="1" y="715"/>
                    <a:pt x="203" y="929"/>
                    <a:pt x="465" y="929"/>
                  </a:cubicBezTo>
                  <a:cubicBezTo>
                    <a:pt x="715" y="929"/>
                    <a:pt x="918" y="715"/>
                    <a:pt x="918" y="465"/>
                  </a:cubicBezTo>
                  <a:cubicBezTo>
                    <a:pt x="918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71"/>
            <p:cNvSpPr/>
            <p:nvPr/>
          </p:nvSpPr>
          <p:spPr>
            <a:xfrm>
              <a:off x="5272442" y="1783987"/>
              <a:ext cx="1938549" cy="158188"/>
            </a:xfrm>
            <a:custGeom>
              <a:rect b="b" l="l" r="r" t="t"/>
              <a:pathLst>
                <a:path extrusionOk="0" h="2466" w="30219">
                  <a:moveTo>
                    <a:pt x="0" y="1"/>
                  </a:moveTo>
                  <a:lnTo>
                    <a:pt x="0" y="2465"/>
                  </a:lnTo>
                  <a:lnTo>
                    <a:pt x="30218" y="2465"/>
                  </a:lnTo>
                  <a:lnTo>
                    <a:pt x="302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71"/>
            <p:cNvSpPr/>
            <p:nvPr/>
          </p:nvSpPr>
          <p:spPr>
            <a:xfrm>
              <a:off x="5864354" y="1783987"/>
              <a:ext cx="36694" cy="158188"/>
            </a:xfrm>
            <a:custGeom>
              <a:rect b="b" l="l" r="r" t="t"/>
              <a:pathLst>
                <a:path extrusionOk="0" h="2466" w="572">
                  <a:moveTo>
                    <a:pt x="0" y="1"/>
                  </a:moveTo>
                  <a:lnTo>
                    <a:pt x="0" y="2465"/>
                  </a:lnTo>
                  <a:lnTo>
                    <a:pt x="572" y="2465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71"/>
            <p:cNvSpPr/>
            <p:nvPr/>
          </p:nvSpPr>
          <p:spPr>
            <a:xfrm>
              <a:off x="5365588" y="1783987"/>
              <a:ext cx="428522" cy="158188"/>
            </a:xfrm>
            <a:custGeom>
              <a:rect b="b" l="l" r="r" t="t"/>
              <a:pathLst>
                <a:path extrusionOk="0" h="2466" w="6680">
                  <a:moveTo>
                    <a:pt x="1" y="1"/>
                  </a:moveTo>
                  <a:lnTo>
                    <a:pt x="1" y="2465"/>
                  </a:lnTo>
                  <a:lnTo>
                    <a:pt x="6680" y="2465"/>
                  </a:lnTo>
                  <a:lnTo>
                    <a:pt x="6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71"/>
            <p:cNvSpPr/>
            <p:nvPr/>
          </p:nvSpPr>
          <p:spPr>
            <a:xfrm>
              <a:off x="5272442" y="3881996"/>
              <a:ext cx="1938549" cy="158958"/>
            </a:xfrm>
            <a:custGeom>
              <a:rect b="b" l="l" r="r" t="t"/>
              <a:pathLst>
                <a:path extrusionOk="0" h="2478" w="30219">
                  <a:moveTo>
                    <a:pt x="0" y="1"/>
                  </a:moveTo>
                  <a:lnTo>
                    <a:pt x="0" y="2477"/>
                  </a:lnTo>
                  <a:lnTo>
                    <a:pt x="30218" y="2477"/>
                  </a:lnTo>
                  <a:lnTo>
                    <a:pt x="302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71"/>
            <p:cNvSpPr/>
            <p:nvPr/>
          </p:nvSpPr>
          <p:spPr>
            <a:xfrm>
              <a:off x="5864354" y="3881996"/>
              <a:ext cx="36694" cy="158958"/>
            </a:xfrm>
            <a:custGeom>
              <a:rect b="b" l="l" r="r" t="t"/>
              <a:pathLst>
                <a:path extrusionOk="0" h="2478" w="572">
                  <a:moveTo>
                    <a:pt x="0" y="1"/>
                  </a:moveTo>
                  <a:lnTo>
                    <a:pt x="0" y="2477"/>
                  </a:lnTo>
                  <a:lnTo>
                    <a:pt x="572" y="2477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71"/>
            <p:cNvSpPr/>
            <p:nvPr/>
          </p:nvSpPr>
          <p:spPr>
            <a:xfrm>
              <a:off x="5365588" y="3881996"/>
              <a:ext cx="428522" cy="158958"/>
            </a:xfrm>
            <a:custGeom>
              <a:rect b="b" l="l" r="r" t="t"/>
              <a:pathLst>
                <a:path extrusionOk="0" h="2478" w="6680">
                  <a:moveTo>
                    <a:pt x="1" y="1"/>
                  </a:moveTo>
                  <a:lnTo>
                    <a:pt x="1" y="2477"/>
                  </a:lnTo>
                  <a:lnTo>
                    <a:pt x="6680" y="2477"/>
                  </a:lnTo>
                  <a:lnTo>
                    <a:pt x="6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71"/>
            <p:cNvSpPr/>
            <p:nvPr/>
          </p:nvSpPr>
          <p:spPr>
            <a:xfrm>
              <a:off x="4995891" y="4021003"/>
              <a:ext cx="2492356" cy="146705"/>
            </a:xfrm>
            <a:custGeom>
              <a:rect b="b" l="l" r="r" t="t"/>
              <a:pathLst>
                <a:path extrusionOk="0" h="2287" w="38852">
                  <a:moveTo>
                    <a:pt x="1192" y="1"/>
                  </a:moveTo>
                  <a:lnTo>
                    <a:pt x="1" y="2287"/>
                  </a:lnTo>
                  <a:lnTo>
                    <a:pt x="38851" y="2287"/>
                  </a:lnTo>
                  <a:lnTo>
                    <a:pt x="376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71"/>
            <p:cNvSpPr/>
            <p:nvPr/>
          </p:nvSpPr>
          <p:spPr>
            <a:xfrm>
              <a:off x="4995891" y="4167644"/>
              <a:ext cx="2492356" cy="728716"/>
            </a:xfrm>
            <a:custGeom>
              <a:rect b="b" l="l" r="r" t="t"/>
              <a:pathLst>
                <a:path extrusionOk="0" h="11360" w="38852">
                  <a:moveTo>
                    <a:pt x="1" y="1"/>
                  </a:moveTo>
                  <a:lnTo>
                    <a:pt x="1" y="11359"/>
                  </a:lnTo>
                  <a:lnTo>
                    <a:pt x="38851" y="11359"/>
                  </a:lnTo>
                  <a:lnTo>
                    <a:pt x="388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71"/>
            <p:cNvSpPr/>
            <p:nvPr/>
          </p:nvSpPr>
          <p:spPr>
            <a:xfrm>
              <a:off x="6717485" y="1783987"/>
              <a:ext cx="74927" cy="158188"/>
            </a:xfrm>
            <a:custGeom>
              <a:rect b="b" l="l" r="r" t="t"/>
              <a:pathLst>
                <a:path extrusionOk="0" h="2466" w="1168">
                  <a:moveTo>
                    <a:pt x="1" y="1"/>
                  </a:moveTo>
                  <a:lnTo>
                    <a:pt x="1" y="2465"/>
                  </a:lnTo>
                  <a:lnTo>
                    <a:pt x="1167" y="2465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1"/>
            <p:cNvSpPr/>
            <p:nvPr/>
          </p:nvSpPr>
          <p:spPr>
            <a:xfrm>
              <a:off x="6856498" y="1783987"/>
              <a:ext cx="280400" cy="158188"/>
            </a:xfrm>
            <a:custGeom>
              <a:rect b="b" l="l" r="r" t="t"/>
              <a:pathLst>
                <a:path extrusionOk="0" h="2466" w="4371">
                  <a:moveTo>
                    <a:pt x="1" y="1"/>
                  </a:moveTo>
                  <a:lnTo>
                    <a:pt x="1" y="2465"/>
                  </a:lnTo>
                  <a:lnTo>
                    <a:pt x="4370" y="2465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71"/>
            <p:cNvSpPr/>
            <p:nvPr/>
          </p:nvSpPr>
          <p:spPr>
            <a:xfrm>
              <a:off x="6856499" y="3882002"/>
              <a:ext cx="280400" cy="118417"/>
            </a:xfrm>
            <a:custGeom>
              <a:rect b="b" l="l" r="r" t="t"/>
              <a:pathLst>
                <a:path extrusionOk="0" h="2478" w="4371">
                  <a:moveTo>
                    <a:pt x="1" y="1"/>
                  </a:moveTo>
                  <a:lnTo>
                    <a:pt x="1" y="2477"/>
                  </a:lnTo>
                  <a:lnTo>
                    <a:pt x="4370" y="2477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71"/>
            <p:cNvSpPr/>
            <p:nvPr/>
          </p:nvSpPr>
          <p:spPr>
            <a:xfrm>
              <a:off x="6717486" y="3882002"/>
              <a:ext cx="74927" cy="118417"/>
            </a:xfrm>
            <a:custGeom>
              <a:rect b="b" l="l" r="r" t="t"/>
              <a:pathLst>
                <a:path extrusionOk="0" h="2478" w="1168">
                  <a:moveTo>
                    <a:pt x="1" y="1"/>
                  </a:moveTo>
                  <a:lnTo>
                    <a:pt x="1" y="2477"/>
                  </a:lnTo>
                  <a:lnTo>
                    <a:pt x="1167" y="2477"/>
                  </a:lnTo>
                  <a:lnTo>
                    <a:pt x="1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80"/>
          <p:cNvSpPr txBox="1"/>
          <p:nvPr/>
        </p:nvSpPr>
        <p:spPr>
          <a:xfrm>
            <a:off x="206075" y="761175"/>
            <a:ext cx="3423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CLUSTERING</a:t>
            </a:r>
            <a:endParaRPr sz="18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349" name="Google Shape;1349;p80"/>
          <p:cNvSpPr txBox="1"/>
          <p:nvPr/>
        </p:nvSpPr>
        <p:spPr>
          <a:xfrm>
            <a:off x="301036" y="166600"/>
            <a:ext cx="623100" cy="476100"/>
          </a:xfrm>
          <a:prstGeom prst="rect">
            <a:avLst/>
          </a:prstGeom>
          <a:solidFill>
            <a:srgbClr val="3AC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04</a:t>
            </a:r>
            <a:endParaRPr sz="24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grpSp>
        <p:nvGrpSpPr>
          <p:cNvPr id="1350" name="Google Shape;1350;p80"/>
          <p:cNvGrpSpPr/>
          <p:nvPr/>
        </p:nvGrpSpPr>
        <p:grpSpPr>
          <a:xfrm>
            <a:off x="301027" y="1181775"/>
            <a:ext cx="354724" cy="354724"/>
            <a:chOff x="292035" y="246950"/>
            <a:chExt cx="461700" cy="461700"/>
          </a:xfrm>
        </p:grpSpPr>
        <p:sp>
          <p:nvSpPr>
            <p:cNvPr id="1351" name="Google Shape;1351;p80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80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80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80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5" name="Google Shape;1355;p80"/>
          <p:cNvSpPr txBox="1"/>
          <p:nvPr/>
        </p:nvSpPr>
        <p:spPr>
          <a:xfrm>
            <a:off x="826925" y="1148850"/>
            <a:ext cx="3745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K-Means (k = 2)</a:t>
            </a:r>
            <a:endParaRPr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- Clustering shapes changed noticeably</a:t>
            </a:r>
            <a:endParaRPr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- As genes added, clusters appear closer together</a:t>
            </a:r>
            <a:endParaRPr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- Sankey Maps vary greatly, not clustering by condition</a:t>
            </a:r>
            <a:endParaRPr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pic>
        <p:nvPicPr>
          <p:cNvPr id="1356" name="Google Shape;135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225" y="2852675"/>
            <a:ext cx="3332151" cy="20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123" y="1256250"/>
            <a:ext cx="2122027" cy="13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3800" y="1261363"/>
            <a:ext cx="2122025" cy="1305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80"/>
          <p:cNvSpPr txBox="1"/>
          <p:nvPr/>
        </p:nvSpPr>
        <p:spPr>
          <a:xfrm>
            <a:off x="5293575" y="907250"/>
            <a:ext cx="30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5000 genes vs. 10000 genes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81"/>
          <p:cNvSpPr txBox="1"/>
          <p:nvPr/>
        </p:nvSpPr>
        <p:spPr>
          <a:xfrm>
            <a:off x="206075" y="761175"/>
            <a:ext cx="3423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CLUSTERING</a:t>
            </a:r>
            <a:endParaRPr sz="18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365" name="Google Shape;1365;p81"/>
          <p:cNvSpPr txBox="1"/>
          <p:nvPr/>
        </p:nvSpPr>
        <p:spPr>
          <a:xfrm>
            <a:off x="301036" y="166600"/>
            <a:ext cx="623100" cy="476100"/>
          </a:xfrm>
          <a:prstGeom prst="rect">
            <a:avLst/>
          </a:prstGeom>
          <a:solidFill>
            <a:srgbClr val="3AC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04</a:t>
            </a:r>
            <a:endParaRPr sz="24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grpSp>
        <p:nvGrpSpPr>
          <p:cNvPr id="1366" name="Google Shape;1366;p81"/>
          <p:cNvGrpSpPr/>
          <p:nvPr/>
        </p:nvGrpSpPr>
        <p:grpSpPr>
          <a:xfrm>
            <a:off x="301027" y="1181775"/>
            <a:ext cx="354724" cy="354724"/>
            <a:chOff x="292035" y="246950"/>
            <a:chExt cx="461700" cy="461700"/>
          </a:xfrm>
        </p:grpSpPr>
        <p:sp>
          <p:nvSpPr>
            <p:cNvPr id="1367" name="Google Shape;1367;p81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81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81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81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1" name="Google Shape;1371;p81"/>
          <p:cNvSpPr txBox="1"/>
          <p:nvPr/>
        </p:nvSpPr>
        <p:spPr>
          <a:xfrm>
            <a:off x="826925" y="1148850"/>
            <a:ext cx="37452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ConsensusClusteringPlus</a:t>
            </a: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 </a:t>
            </a:r>
            <a:endParaRPr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- Determined k = 10 to be a good choice</a:t>
            </a:r>
            <a:endParaRPr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- As genes added, clusters appear closer together</a:t>
            </a:r>
            <a:endParaRPr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- Sankey Maps vary less as more genes are added</a:t>
            </a:r>
            <a:endParaRPr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   - Probably due to genes </a:t>
            </a:r>
            <a:endParaRPr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   added being less </a:t>
            </a:r>
            <a:endParaRPr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   differentially expressed</a:t>
            </a:r>
            <a:endParaRPr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372" name="Google Shape;1372;p81"/>
          <p:cNvSpPr txBox="1"/>
          <p:nvPr/>
        </p:nvSpPr>
        <p:spPr>
          <a:xfrm>
            <a:off x="5293575" y="602450"/>
            <a:ext cx="30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5000 genes vs. 10000 genes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73" name="Google Shape;137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9700" y="907250"/>
            <a:ext cx="1664500" cy="16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2275" y="907250"/>
            <a:ext cx="1664500" cy="16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7225" y="2852656"/>
            <a:ext cx="3332151" cy="205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82"/>
          <p:cNvSpPr txBox="1"/>
          <p:nvPr/>
        </p:nvSpPr>
        <p:spPr>
          <a:xfrm>
            <a:off x="206075" y="761175"/>
            <a:ext cx="3423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CLUSTERING</a:t>
            </a:r>
            <a:endParaRPr sz="18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381" name="Google Shape;1381;p82"/>
          <p:cNvSpPr txBox="1"/>
          <p:nvPr/>
        </p:nvSpPr>
        <p:spPr>
          <a:xfrm>
            <a:off x="301036" y="166600"/>
            <a:ext cx="623100" cy="476100"/>
          </a:xfrm>
          <a:prstGeom prst="rect">
            <a:avLst/>
          </a:prstGeom>
          <a:solidFill>
            <a:srgbClr val="3AC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04</a:t>
            </a:r>
            <a:endParaRPr sz="24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grpSp>
        <p:nvGrpSpPr>
          <p:cNvPr id="1382" name="Google Shape;1382;p82"/>
          <p:cNvGrpSpPr/>
          <p:nvPr/>
        </p:nvGrpSpPr>
        <p:grpSpPr>
          <a:xfrm>
            <a:off x="301027" y="1257975"/>
            <a:ext cx="354724" cy="354724"/>
            <a:chOff x="292035" y="246950"/>
            <a:chExt cx="461700" cy="461700"/>
          </a:xfrm>
        </p:grpSpPr>
        <p:sp>
          <p:nvSpPr>
            <p:cNvPr id="1383" name="Google Shape;1383;p82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82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82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82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87" name="Google Shape;138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100" y="3262472"/>
            <a:ext cx="6103775" cy="9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82"/>
          <p:cNvSpPr txBox="1"/>
          <p:nvPr/>
        </p:nvSpPr>
        <p:spPr>
          <a:xfrm>
            <a:off x="750725" y="1225050"/>
            <a:ext cx="3745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Statistical Analysis</a:t>
            </a:r>
            <a:endParaRPr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- </a:t>
            </a: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None of results dependent compared to condition</a:t>
            </a:r>
            <a:endParaRPr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- </a:t>
            </a: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Does not support hypothesis</a:t>
            </a:r>
            <a:endParaRPr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389" name="Google Shape;1389;p82"/>
          <p:cNvSpPr txBox="1"/>
          <p:nvPr/>
        </p:nvSpPr>
        <p:spPr>
          <a:xfrm>
            <a:off x="5029200" y="1216600"/>
            <a:ext cx="4044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rPr>
              <a:t>Should be noted relationship b/w clusters seem to be dependent</a:t>
            </a:r>
            <a:endParaRPr sz="2000">
              <a:solidFill>
                <a:schemeClr val="dk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rPr>
              <a:t>- Possible common grouping different from condition…</a:t>
            </a:r>
            <a:endParaRPr/>
          </a:p>
        </p:txBody>
      </p:sp>
      <p:grpSp>
        <p:nvGrpSpPr>
          <p:cNvPr id="1390" name="Google Shape;1390;p82"/>
          <p:cNvGrpSpPr/>
          <p:nvPr/>
        </p:nvGrpSpPr>
        <p:grpSpPr>
          <a:xfrm>
            <a:off x="4623302" y="1257975"/>
            <a:ext cx="354724" cy="354724"/>
            <a:chOff x="292035" y="246950"/>
            <a:chExt cx="461700" cy="461700"/>
          </a:xfrm>
        </p:grpSpPr>
        <p:sp>
          <p:nvSpPr>
            <p:cNvPr id="1391" name="Google Shape;1391;p82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rgbClr val="56B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82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rgbClr val="56B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82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rgbClr val="56B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82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rgbClr val="56B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83"/>
          <p:cNvSpPr txBox="1"/>
          <p:nvPr/>
        </p:nvSpPr>
        <p:spPr>
          <a:xfrm>
            <a:off x="206075" y="761175"/>
            <a:ext cx="3423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CONCLUSION</a:t>
            </a:r>
            <a:endParaRPr sz="18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400" name="Google Shape;1400;p83"/>
          <p:cNvSpPr txBox="1"/>
          <p:nvPr/>
        </p:nvSpPr>
        <p:spPr>
          <a:xfrm>
            <a:off x="301036" y="166600"/>
            <a:ext cx="623100" cy="476100"/>
          </a:xfrm>
          <a:prstGeom prst="rect">
            <a:avLst/>
          </a:prstGeom>
          <a:solidFill>
            <a:srgbClr val="3AC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05</a:t>
            </a:r>
            <a:endParaRPr sz="24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grpSp>
        <p:nvGrpSpPr>
          <p:cNvPr id="1401" name="Google Shape;1401;p83"/>
          <p:cNvGrpSpPr/>
          <p:nvPr/>
        </p:nvGrpSpPr>
        <p:grpSpPr>
          <a:xfrm>
            <a:off x="301027" y="1257975"/>
            <a:ext cx="354724" cy="354724"/>
            <a:chOff x="292035" y="246950"/>
            <a:chExt cx="461700" cy="461700"/>
          </a:xfrm>
        </p:grpSpPr>
        <p:sp>
          <p:nvSpPr>
            <p:cNvPr id="1402" name="Google Shape;1402;p83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83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83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83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83"/>
          <p:cNvSpPr txBox="1"/>
          <p:nvPr/>
        </p:nvSpPr>
        <p:spPr>
          <a:xfrm>
            <a:off x="750725" y="1225050"/>
            <a:ext cx="7787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rPr>
              <a:t>What are the differences in gene expression within peripheral blood mononuclear cells between patients with moderate or severe asthma and healthy patients?</a:t>
            </a:r>
            <a:endParaRPr sz="1800">
              <a:solidFill>
                <a:schemeClr val="dk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407" name="Google Shape;1407;p83"/>
          <p:cNvSpPr txBox="1"/>
          <p:nvPr/>
        </p:nvSpPr>
        <p:spPr>
          <a:xfrm>
            <a:off x="864600" y="2548650"/>
            <a:ext cx="3707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Differential Expression and Gene Ontologies: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- Supports hypothesis…just not with any significance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- Gene ontologies support previous studies but no genes were statistically significantly expressed.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8" name="Google Shape;1408;p83"/>
          <p:cNvSpPr txBox="1"/>
          <p:nvPr/>
        </p:nvSpPr>
        <p:spPr>
          <a:xfrm>
            <a:off x="4572000" y="2548650"/>
            <a:ext cx="370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Clustering and Statistical Analysis: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- Does not provide support for the hypothesis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- Clustering not by condition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- Statistical tests p-adjs &gt; 0.05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84"/>
          <p:cNvSpPr txBox="1"/>
          <p:nvPr/>
        </p:nvSpPr>
        <p:spPr>
          <a:xfrm>
            <a:off x="206075" y="761175"/>
            <a:ext cx="3423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CONCLUSION</a:t>
            </a:r>
            <a:endParaRPr sz="18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414" name="Google Shape;1414;p84"/>
          <p:cNvSpPr txBox="1"/>
          <p:nvPr/>
        </p:nvSpPr>
        <p:spPr>
          <a:xfrm>
            <a:off x="301036" y="166600"/>
            <a:ext cx="623100" cy="476100"/>
          </a:xfrm>
          <a:prstGeom prst="rect">
            <a:avLst/>
          </a:prstGeom>
          <a:solidFill>
            <a:srgbClr val="3AC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05</a:t>
            </a:r>
            <a:endParaRPr sz="24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grpSp>
        <p:nvGrpSpPr>
          <p:cNvPr id="1415" name="Google Shape;1415;p84"/>
          <p:cNvGrpSpPr/>
          <p:nvPr/>
        </p:nvGrpSpPr>
        <p:grpSpPr>
          <a:xfrm>
            <a:off x="301027" y="1257975"/>
            <a:ext cx="354724" cy="354724"/>
            <a:chOff x="292035" y="246950"/>
            <a:chExt cx="461700" cy="461700"/>
          </a:xfrm>
        </p:grpSpPr>
        <p:sp>
          <p:nvSpPr>
            <p:cNvPr id="1416" name="Google Shape;1416;p84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84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84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84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84"/>
          <p:cNvSpPr txBox="1"/>
          <p:nvPr/>
        </p:nvSpPr>
        <p:spPr>
          <a:xfrm>
            <a:off x="750725" y="1225050"/>
            <a:ext cx="7787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rPr>
              <a:t>What Did We Learn &amp; Next Steps?</a:t>
            </a:r>
            <a:endParaRPr sz="1800">
              <a:solidFill>
                <a:schemeClr val="dk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421" name="Google Shape;1421;p84"/>
          <p:cNvSpPr txBox="1"/>
          <p:nvPr/>
        </p:nvSpPr>
        <p:spPr>
          <a:xfrm>
            <a:off x="750725" y="1676025"/>
            <a:ext cx="3707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If continuing research, we would need to generate additional experimentation on a larger sample of patients.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- Showing some differential expression but a larger sample size would help determine if these genes are statistically significant.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Further investigate any link between the expression of the immune cells and asthma acquisition in a setting where statistical significance can be supported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2" name="Google Shape;1422;p84"/>
          <p:cNvSpPr txBox="1"/>
          <p:nvPr/>
        </p:nvSpPr>
        <p:spPr>
          <a:xfrm>
            <a:off x="4572000" y="2548650"/>
            <a:ext cx="37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3" name="Google Shape;1423;p84"/>
          <p:cNvSpPr txBox="1"/>
          <p:nvPr/>
        </p:nvSpPr>
        <p:spPr>
          <a:xfrm>
            <a:off x="4713125" y="1676025"/>
            <a:ext cx="3707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Besides running our analysis again on a larger dataset, one question we have is…what was our clustering analysis clustering our information by if it wasn’t our condition?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- We may also want to identify within our asthmatic group if there is any significant differential expression in genes between the differing severities of asthma.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72"/>
          <p:cNvSpPr txBox="1"/>
          <p:nvPr/>
        </p:nvSpPr>
        <p:spPr>
          <a:xfrm>
            <a:off x="206063" y="761163"/>
            <a:ext cx="2386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INTRODUCTION</a:t>
            </a:r>
            <a:endParaRPr sz="18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114" name="Google Shape;1114;p72"/>
          <p:cNvSpPr txBox="1"/>
          <p:nvPr/>
        </p:nvSpPr>
        <p:spPr>
          <a:xfrm>
            <a:off x="301036" y="166600"/>
            <a:ext cx="623100" cy="476100"/>
          </a:xfrm>
          <a:prstGeom prst="rect">
            <a:avLst/>
          </a:prstGeom>
          <a:solidFill>
            <a:srgbClr val="3AC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01</a:t>
            </a:r>
            <a:endParaRPr sz="24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115" name="Google Shape;1115;p72"/>
          <p:cNvSpPr/>
          <p:nvPr/>
        </p:nvSpPr>
        <p:spPr>
          <a:xfrm>
            <a:off x="3651900" y="1341500"/>
            <a:ext cx="1605600" cy="1605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72"/>
          <p:cNvSpPr/>
          <p:nvPr/>
        </p:nvSpPr>
        <p:spPr>
          <a:xfrm>
            <a:off x="762400" y="1341500"/>
            <a:ext cx="1605600" cy="1605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72"/>
          <p:cNvSpPr txBox="1"/>
          <p:nvPr/>
        </p:nvSpPr>
        <p:spPr>
          <a:xfrm>
            <a:off x="89675" y="3271800"/>
            <a:ext cx="29535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Severity and onset varies from person to person</a:t>
            </a:r>
            <a:endParaRPr b="1" sz="1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8" name="Google Shape;1118;p72"/>
          <p:cNvSpPr txBox="1"/>
          <p:nvPr/>
        </p:nvSpPr>
        <p:spPr>
          <a:xfrm>
            <a:off x="87176" y="2945450"/>
            <a:ext cx="29559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Asthma is </a:t>
            </a:r>
            <a:r>
              <a:rPr lang="en" sz="1800" u="sng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Variable</a:t>
            </a:r>
            <a:endParaRPr sz="1800" u="sng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grpSp>
        <p:nvGrpSpPr>
          <p:cNvPr id="1119" name="Google Shape;1119;p72"/>
          <p:cNvGrpSpPr/>
          <p:nvPr/>
        </p:nvGrpSpPr>
        <p:grpSpPr>
          <a:xfrm>
            <a:off x="3899592" y="1741139"/>
            <a:ext cx="1109958" cy="806070"/>
            <a:chOff x="4685700" y="1626225"/>
            <a:chExt cx="215225" cy="156300"/>
          </a:xfrm>
        </p:grpSpPr>
        <p:sp>
          <p:nvSpPr>
            <p:cNvPr id="1120" name="Google Shape;1120;p72"/>
            <p:cNvSpPr/>
            <p:nvPr/>
          </p:nvSpPr>
          <p:spPr>
            <a:xfrm>
              <a:off x="4757725" y="1656575"/>
              <a:ext cx="15200" cy="27425"/>
            </a:xfrm>
            <a:custGeom>
              <a:rect b="b" l="l" r="r" t="t"/>
              <a:pathLst>
                <a:path extrusionOk="0" h="1097" w="608">
                  <a:moveTo>
                    <a:pt x="262" y="1"/>
                  </a:moveTo>
                  <a:cubicBezTo>
                    <a:pt x="191" y="84"/>
                    <a:pt x="96" y="120"/>
                    <a:pt x="1" y="144"/>
                  </a:cubicBezTo>
                  <a:lnTo>
                    <a:pt x="322" y="1096"/>
                  </a:lnTo>
                  <a:cubicBezTo>
                    <a:pt x="417" y="1049"/>
                    <a:pt x="501" y="1013"/>
                    <a:pt x="608" y="989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rgbClr val="0E4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72"/>
            <p:cNvSpPr/>
            <p:nvPr/>
          </p:nvSpPr>
          <p:spPr>
            <a:xfrm>
              <a:off x="4736000" y="1717600"/>
              <a:ext cx="18775" cy="11050"/>
            </a:xfrm>
            <a:custGeom>
              <a:rect b="b" l="l" r="r" t="t"/>
              <a:pathLst>
                <a:path extrusionOk="0" h="442" w="751">
                  <a:moveTo>
                    <a:pt x="631" y="1"/>
                  </a:moveTo>
                  <a:lnTo>
                    <a:pt x="0" y="143"/>
                  </a:lnTo>
                  <a:cubicBezTo>
                    <a:pt x="36" y="239"/>
                    <a:pt x="48" y="334"/>
                    <a:pt x="48" y="441"/>
                  </a:cubicBezTo>
                  <a:lnTo>
                    <a:pt x="750" y="286"/>
                  </a:lnTo>
                  <a:cubicBezTo>
                    <a:pt x="691" y="215"/>
                    <a:pt x="643" y="108"/>
                    <a:pt x="631" y="1"/>
                  </a:cubicBezTo>
                  <a:close/>
                </a:path>
              </a:pathLst>
            </a:custGeom>
            <a:solidFill>
              <a:srgbClr val="0E4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72"/>
            <p:cNvSpPr/>
            <p:nvPr/>
          </p:nvSpPr>
          <p:spPr>
            <a:xfrm>
              <a:off x="4799400" y="1726525"/>
              <a:ext cx="21450" cy="24750"/>
            </a:xfrm>
            <a:custGeom>
              <a:rect b="b" l="l" r="r" t="t"/>
              <a:pathLst>
                <a:path extrusionOk="0" h="990" w="858">
                  <a:moveTo>
                    <a:pt x="191" y="1"/>
                  </a:moveTo>
                  <a:cubicBezTo>
                    <a:pt x="131" y="96"/>
                    <a:pt x="72" y="167"/>
                    <a:pt x="0" y="227"/>
                  </a:cubicBezTo>
                  <a:lnTo>
                    <a:pt x="667" y="989"/>
                  </a:lnTo>
                  <a:cubicBezTo>
                    <a:pt x="715" y="894"/>
                    <a:pt x="786" y="810"/>
                    <a:pt x="858" y="751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0E4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72"/>
            <p:cNvSpPr/>
            <p:nvPr/>
          </p:nvSpPr>
          <p:spPr>
            <a:xfrm>
              <a:off x="4849100" y="1727125"/>
              <a:ext cx="24450" cy="24425"/>
            </a:xfrm>
            <a:custGeom>
              <a:rect b="b" l="l" r="r" t="t"/>
              <a:pathLst>
                <a:path extrusionOk="0" h="977" w="978">
                  <a:moveTo>
                    <a:pt x="763" y="1"/>
                  </a:moveTo>
                  <a:lnTo>
                    <a:pt x="1" y="739"/>
                  </a:lnTo>
                  <a:cubicBezTo>
                    <a:pt x="84" y="810"/>
                    <a:pt x="144" y="894"/>
                    <a:pt x="179" y="977"/>
                  </a:cubicBezTo>
                  <a:lnTo>
                    <a:pt x="977" y="203"/>
                  </a:lnTo>
                  <a:cubicBezTo>
                    <a:pt x="882" y="155"/>
                    <a:pt x="810" y="84"/>
                    <a:pt x="763" y="1"/>
                  </a:cubicBezTo>
                  <a:close/>
                </a:path>
              </a:pathLst>
            </a:custGeom>
            <a:solidFill>
              <a:srgbClr val="0E4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72"/>
            <p:cNvSpPr/>
            <p:nvPr/>
          </p:nvSpPr>
          <p:spPr>
            <a:xfrm>
              <a:off x="4750575" y="1680100"/>
              <a:ext cx="58675" cy="59250"/>
            </a:xfrm>
            <a:custGeom>
              <a:rect b="b" l="l" r="r" t="t"/>
              <a:pathLst>
                <a:path extrusionOk="0" h="2370" w="2347">
                  <a:moveTo>
                    <a:pt x="1179" y="0"/>
                  </a:moveTo>
                  <a:cubicBezTo>
                    <a:pt x="1084" y="0"/>
                    <a:pt x="1001" y="12"/>
                    <a:pt x="906" y="36"/>
                  </a:cubicBezTo>
                  <a:cubicBezTo>
                    <a:pt x="810" y="48"/>
                    <a:pt x="715" y="96"/>
                    <a:pt x="632" y="131"/>
                  </a:cubicBezTo>
                  <a:cubicBezTo>
                    <a:pt x="251" y="334"/>
                    <a:pt x="1" y="727"/>
                    <a:pt x="1" y="1179"/>
                  </a:cubicBezTo>
                  <a:cubicBezTo>
                    <a:pt x="1" y="1298"/>
                    <a:pt x="13" y="1405"/>
                    <a:pt x="48" y="1501"/>
                  </a:cubicBezTo>
                  <a:cubicBezTo>
                    <a:pt x="72" y="1608"/>
                    <a:pt x="120" y="1703"/>
                    <a:pt x="167" y="1786"/>
                  </a:cubicBezTo>
                  <a:cubicBezTo>
                    <a:pt x="370" y="2132"/>
                    <a:pt x="739" y="2370"/>
                    <a:pt x="1179" y="2370"/>
                  </a:cubicBezTo>
                  <a:cubicBezTo>
                    <a:pt x="1477" y="2370"/>
                    <a:pt x="1739" y="2251"/>
                    <a:pt x="1953" y="2072"/>
                  </a:cubicBezTo>
                  <a:cubicBezTo>
                    <a:pt x="2025" y="2013"/>
                    <a:pt x="2084" y="1941"/>
                    <a:pt x="2144" y="1846"/>
                  </a:cubicBezTo>
                  <a:cubicBezTo>
                    <a:pt x="2275" y="1667"/>
                    <a:pt x="2346" y="1429"/>
                    <a:pt x="2346" y="1191"/>
                  </a:cubicBezTo>
                  <a:cubicBezTo>
                    <a:pt x="2346" y="536"/>
                    <a:pt x="1822" y="12"/>
                    <a:pt x="1179" y="0"/>
                  </a:cubicBezTo>
                  <a:close/>
                </a:path>
              </a:pathLst>
            </a:custGeom>
            <a:solidFill>
              <a:srgbClr val="49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72"/>
            <p:cNvSpPr/>
            <p:nvPr/>
          </p:nvSpPr>
          <p:spPr>
            <a:xfrm>
              <a:off x="4737175" y="1626225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92" y="0"/>
                  </a:moveTo>
                  <a:cubicBezTo>
                    <a:pt x="311" y="0"/>
                    <a:pt x="1" y="310"/>
                    <a:pt x="1" y="679"/>
                  </a:cubicBezTo>
                  <a:cubicBezTo>
                    <a:pt x="1" y="1060"/>
                    <a:pt x="311" y="1370"/>
                    <a:pt x="692" y="1370"/>
                  </a:cubicBezTo>
                  <a:cubicBezTo>
                    <a:pt x="751" y="1370"/>
                    <a:pt x="787" y="1370"/>
                    <a:pt x="834" y="1358"/>
                  </a:cubicBezTo>
                  <a:cubicBezTo>
                    <a:pt x="930" y="1322"/>
                    <a:pt x="1025" y="1274"/>
                    <a:pt x="1108" y="1215"/>
                  </a:cubicBezTo>
                  <a:cubicBezTo>
                    <a:pt x="1263" y="1096"/>
                    <a:pt x="1370" y="905"/>
                    <a:pt x="1370" y="679"/>
                  </a:cubicBezTo>
                  <a:cubicBezTo>
                    <a:pt x="1370" y="310"/>
                    <a:pt x="1073" y="0"/>
                    <a:pt x="692" y="0"/>
                  </a:cubicBezTo>
                  <a:close/>
                </a:path>
              </a:pathLst>
            </a:custGeom>
            <a:solidFill>
              <a:srgbClr val="3A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72"/>
            <p:cNvSpPr/>
            <p:nvPr/>
          </p:nvSpPr>
          <p:spPr>
            <a:xfrm>
              <a:off x="4813100" y="1739925"/>
              <a:ext cx="42575" cy="42600"/>
            </a:xfrm>
            <a:custGeom>
              <a:rect b="b" l="l" r="r" t="t"/>
              <a:pathLst>
                <a:path extrusionOk="0" h="1704" w="1703">
                  <a:moveTo>
                    <a:pt x="845" y="1"/>
                  </a:moveTo>
                  <a:cubicBezTo>
                    <a:pt x="643" y="1"/>
                    <a:pt x="441" y="84"/>
                    <a:pt x="298" y="203"/>
                  </a:cubicBezTo>
                  <a:cubicBezTo>
                    <a:pt x="226" y="274"/>
                    <a:pt x="143" y="346"/>
                    <a:pt x="107" y="441"/>
                  </a:cubicBezTo>
                  <a:cubicBezTo>
                    <a:pt x="48" y="572"/>
                    <a:pt x="0" y="703"/>
                    <a:pt x="0" y="858"/>
                  </a:cubicBezTo>
                  <a:cubicBezTo>
                    <a:pt x="0" y="1334"/>
                    <a:pt x="393" y="1703"/>
                    <a:pt x="845" y="1703"/>
                  </a:cubicBezTo>
                  <a:cubicBezTo>
                    <a:pt x="1322" y="1703"/>
                    <a:pt x="1703" y="1310"/>
                    <a:pt x="1703" y="858"/>
                  </a:cubicBezTo>
                  <a:cubicBezTo>
                    <a:pt x="1703" y="715"/>
                    <a:pt x="1667" y="584"/>
                    <a:pt x="1596" y="465"/>
                  </a:cubicBezTo>
                  <a:cubicBezTo>
                    <a:pt x="1548" y="382"/>
                    <a:pt x="1488" y="298"/>
                    <a:pt x="1417" y="227"/>
                  </a:cubicBezTo>
                  <a:cubicBezTo>
                    <a:pt x="1262" y="96"/>
                    <a:pt x="1072" y="1"/>
                    <a:pt x="845" y="1"/>
                  </a:cubicBezTo>
                  <a:close/>
                </a:path>
              </a:pathLst>
            </a:custGeom>
            <a:solidFill>
              <a:srgbClr val="3A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72"/>
            <p:cNvSpPr/>
            <p:nvPr/>
          </p:nvSpPr>
          <p:spPr>
            <a:xfrm>
              <a:off x="4864000" y="1698250"/>
              <a:ext cx="36925" cy="36650"/>
            </a:xfrm>
            <a:custGeom>
              <a:rect b="b" l="l" r="r" t="t"/>
              <a:pathLst>
                <a:path extrusionOk="0" h="1466" w="1477">
                  <a:moveTo>
                    <a:pt x="738" y="1"/>
                  </a:moveTo>
                  <a:cubicBezTo>
                    <a:pt x="333" y="1"/>
                    <a:pt x="0" y="334"/>
                    <a:pt x="0" y="739"/>
                  </a:cubicBezTo>
                  <a:cubicBezTo>
                    <a:pt x="0" y="882"/>
                    <a:pt x="48" y="1037"/>
                    <a:pt x="143" y="1156"/>
                  </a:cubicBezTo>
                  <a:cubicBezTo>
                    <a:pt x="202" y="1239"/>
                    <a:pt x="274" y="1310"/>
                    <a:pt x="357" y="1358"/>
                  </a:cubicBezTo>
                  <a:cubicBezTo>
                    <a:pt x="476" y="1418"/>
                    <a:pt x="607" y="1465"/>
                    <a:pt x="750" y="1465"/>
                  </a:cubicBezTo>
                  <a:cubicBezTo>
                    <a:pt x="1155" y="1465"/>
                    <a:pt x="1476" y="1132"/>
                    <a:pt x="1476" y="739"/>
                  </a:cubicBezTo>
                  <a:cubicBezTo>
                    <a:pt x="1476" y="334"/>
                    <a:pt x="1155" y="1"/>
                    <a:pt x="738" y="1"/>
                  </a:cubicBezTo>
                  <a:close/>
                </a:path>
              </a:pathLst>
            </a:custGeom>
            <a:solidFill>
              <a:srgbClr val="49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72"/>
            <p:cNvSpPr/>
            <p:nvPr/>
          </p:nvSpPr>
          <p:spPr>
            <a:xfrm>
              <a:off x="4685700" y="1703325"/>
              <a:ext cx="51500" cy="51200"/>
            </a:xfrm>
            <a:custGeom>
              <a:rect b="b" l="l" r="r" t="t"/>
              <a:pathLst>
                <a:path extrusionOk="0" h="2048" w="2060">
                  <a:moveTo>
                    <a:pt x="1036" y="0"/>
                  </a:moveTo>
                  <a:cubicBezTo>
                    <a:pt x="465" y="0"/>
                    <a:pt x="0" y="453"/>
                    <a:pt x="0" y="1024"/>
                  </a:cubicBezTo>
                  <a:cubicBezTo>
                    <a:pt x="0" y="1584"/>
                    <a:pt x="465" y="2048"/>
                    <a:pt x="1036" y="2048"/>
                  </a:cubicBezTo>
                  <a:cubicBezTo>
                    <a:pt x="1596" y="2048"/>
                    <a:pt x="2060" y="1584"/>
                    <a:pt x="2060" y="1024"/>
                  </a:cubicBezTo>
                  <a:lnTo>
                    <a:pt x="2048" y="1012"/>
                  </a:lnTo>
                  <a:cubicBezTo>
                    <a:pt x="2048" y="905"/>
                    <a:pt x="2036" y="798"/>
                    <a:pt x="2000" y="714"/>
                  </a:cubicBezTo>
                  <a:cubicBezTo>
                    <a:pt x="1869" y="298"/>
                    <a:pt x="1488" y="0"/>
                    <a:pt x="1036" y="0"/>
                  </a:cubicBezTo>
                  <a:close/>
                </a:path>
              </a:pathLst>
            </a:custGeom>
            <a:solidFill>
              <a:srgbClr val="3A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72"/>
          <p:cNvGrpSpPr/>
          <p:nvPr/>
        </p:nvGrpSpPr>
        <p:grpSpPr>
          <a:xfrm>
            <a:off x="1060709" y="1741226"/>
            <a:ext cx="1008984" cy="806063"/>
            <a:chOff x="2027956" y="1873070"/>
            <a:chExt cx="1161755" cy="928109"/>
          </a:xfrm>
        </p:grpSpPr>
        <p:cxnSp>
          <p:nvCxnSpPr>
            <p:cNvPr id="1130" name="Google Shape;1130;p72"/>
            <p:cNvCxnSpPr/>
            <p:nvPr/>
          </p:nvCxnSpPr>
          <p:spPr>
            <a:xfrm flipH="1" rot="10800000">
              <a:off x="2168800" y="2090225"/>
              <a:ext cx="150600" cy="321000"/>
            </a:xfrm>
            <a:prstGeom prst="straightConnector1">
              <a:avLst/>
            </a:prstGeom>
            <a:noFill/>
            <a:ln cap="flat" cmpd="sng" w="38100">
              <a:solidFill>
                <a:srgbClr val="0E40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1" name="Google Shape;1131;p72"/>
            <p:cNvCxnSpPr/>
            <p:nvPr/>
          </p:nvCxnSpPr>
          <p:spPr>
            <a:xfrm>
              <a:off x="2443975" y="2037750"/>
              <a:ext cx="294900" cy="275100"/>
            </a:xfrm>
            <a:prstGeom prst="straightConnector1">
              <a:avLst/>
            </a:prstGeom>
            <a:noFill/>
            <a:ln cap="flat" cmpd="sng" w="38100">
              <a:solidFill>
                <a:srgbClr val="0E40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2" name="Google Shape;1132;p72"/>
            <p:cNvCxnSpPr/>
            <p:nvPr/>
          </p:nvCxnSpPr>
          <p:spPr>
            <a:xfrm flipH="1" rot="10800000">
              <a:off x="2706075" y="2142500"/>
              <a:ext cx="373500" cy="177000"/>
            </a:xfrm>
            <a:prstGeom prst="straightConnector1">
              <a:avLst/>
            </a:prstGeom>
            <a:noFill/>
            <a:ln cap="flat" cmpd="sng" w="38100">
              <a:solidFill>
                <a:srgbClr val="0E40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3" name="Google Shape;1133;p72"/>
            <p:cNvCxnSpPr/>
            <p:nvPr/>
          </p:nvCxnSpPr>
          <p:spPr>
            <a:xfrm>
              <a:off x="2725725" y="2299825"/>
              <a:ext cx="124500" cy="373500"/>
            </a:xfrm>
            <a:prstGeom prst="straightConnector1">
              <a:avLst/>
            </a:prstGeom>
            <a:noFill/>
            <a:ln cap="flat" cmpd="sng" w="38100">
              <a:solidFill>
                <a:srgbClr val="0E40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34" name="Google Shape;1134;p72"/>
            <p:cNvSpPr/>
            <p:nvPr/>
          </p:nvSpPr>
          <p:spPr>
            <a:xfrm>
              <a:off x="2217902" y="1873070"/>
              <a:ext cx="325863" cy="329057"/>
            </a:xfrm>
            <a:custGeom>
              <a:rect b="b" l="l" r="r" t="t"/>
              <a:pathLst>
                <a:path extrusionOk="0" h="2370" w="2347">
                  <a:moveTo>
                    <a:pt x="1179" y="0"/>
                  </a:moveTo>
                  <a:cubicBezTo>
                    <a:pt x="1084" y="0"/>
                    <a:pt x="1001" y="12"/>
                    <a:pt x="906" y="36"/>
                  </a:cubicBezTo>
                  <a:cubicBezTo>
                    <a:pt x="810" y="48"/>
                    <a:pt x="715" y="96"/>
                    <a:pt x="632" y="131"/>
                  </a:cubicBezTo>
                  <a:cubicBezTo>
                    <a:pt x="251" y="334"/>
                    <a:pt x="1" y="727"/>
                    <a:pt x="1" y="1179"/>
                  </a:cubicBezTo>
                  <a:cubicBezTo>
                    <a:pt x="1" y="1298"/>
                    <a:pt x="13" y="1405"/>
                    <a:pt x="48" y="1501"/>
                  </a:cubicBezTo>
                  <a:cubicBezTo>
                    <a:pt x="72" y="1608"/>
                    <a:pt x="120" y="1703"/>
                    <a:pt x="167" y="1786"/>
                  </a:cubicBezTo>
                  <a:cubicBezTo>
                    <a:pt x="370" y="2132"/>
                    <a:pt x="739" y="2370"/>
                    <a:pt x="1179" y="2370"/>
                  </a:cubicBezTo>
                  <a:cubicBezTo>
                    <a:pt x="1477" y="2370"/>
                    <a:pt x="1739" y="2251"/>
                    <a:pt x="1953" y="2072"/>
                  </a:cubicBezTo>
                  <a:cubicBezTo>
                    <a:pt x="2025" y="2013"/>
                    <a:pt x="2084" y="1941"/>
                    <a:pt x="2144" y="1846"/>
                  </a:cubicBezTo>
                  <a:cubicBezTo>
                    <a:pt x="2275" y="1667"/>
                    <a:pt x="2346" y="1429"/>
                    <a:pt x="2346" y="1191"/>
                  </a:cubicBezTo>
                  <a:cubicBezTo>
                    <a:pt x="2346" y="536"/>
                    <a:pt x="1822" y="12"/>
                    <a:pt x="1179" y="0"/>
                  </a:cubicBezTo>
                  <a:close/>
                </a:path>
              </a:pathLst>
            </a:custGeom>
            <a:solidFill>
              <a:srgbClr val="FEC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72"/>
            <p:cNvSpPr/>
            <p:nvPr/>
          </p:nvSpPr>
          <p:spPr>
            <a:xfrm>
              <a:off x="2619332" y="2202114"/>
              <a:ext cx="190353" cy="190214"/>
            </a:xfrm>
            <a:custGeom>
              <a:rect b="b" l="l" r="r" t="t"/>
              <a:pathLst>
                <a:path extrusionOk="0" h="1370" w="1371">
                  <a:moveTo>
                    <a:pt x="692" y="0"/>
                  </a:moveTo>
                  <a:cubicBezTo>
                    <a:pt x="311" y="0"/>
                    <a:pt x="1" y="310"/>
                    <a:pt x="1" y="679"/>
                  </a:cubicBezTo>
                  <a:cubicBezTo>
                    <a:pt x="1" y="1060"/>
                    <a:pt x="311" y="1370"/>
                    <a:pt x="692" y="1370"/>
                  </a:cubicBezTo>
                  <a:cubicBezTo>
                    <a:pt x="751" y="1370"/>
                    <a:pt x="787" y="1370"/>
                    <a:pt x="834" y="1358"/>
                  </a:cubicBezTo>
                  <a:cubicBezTo>
                    <a:pt x="930" y="1322"/>
                    <a:pt x="1025" y="1274"/>
                    <a:pt x="1108" y="1215"/>
                  </a:cubicBezTo>
                  <a:cubicBezTo>
                    <a:pt x="1263" y="1096"/>
                    <a:pt x="1370" y="905"/>
                    <a:pt x="1370" y="679"/>
                  </a:cubicBezTo>
                  <a:cubicBezTo>
                    <a:pt x="1370" y="310"/>
                    <a:pt x="1073" y="0"/>
                    <a:pt x="692" y="0"/>
                  </a:cubicBezTo>
                  <a:close/>
                </a:path>
              </a:pathLst>
            </a:cu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72"/>
            <p:cNvSpPr/>
            <p:nvPr/>
          </p:nvSpPr>
          <p:spPr>
            <a:xfrm>
              <a:off x="2027956" y="2300605"/>
              <a:ext cx="286016" cy="284349"/>
            </a:xfrm>
            <a:custGeom>
              <a:rect b="b" l="l" r="r" t="t"/>
              <a:pathLst>
                <a:path extrusionOk="0" h="2048" w="2060">
                  <a:moveTo>
                    <a:pt x="1036" y="0"/>
                  </a:moveTo>
                  <a:cubicBezTo>
                    <a:pt x="465" y="0"/>
                    <a:pt x="0" y="453"/>
                    <a:pt x="0" y="1024"/>
                  </a:cubicBezTo>
                  <a:cubicBezTo>
                    <a:pt x="0" y="1584"/>
                    <a:pt x="465" y="2048"/>
                    <a:pt x="1036" y="2048"/>
                  </a:cubicBezTo>
                  <a:cubicBezTo>
                    <a:pt x="1596" y="2048"/>
                    <a:pt x="2060" y="1584"/>
                    <a:pt x="2060" y="1024"/>
                  </a:cubicBezTo>
                  <a:lnTo>
                    <a:pt x="2048" y="1012"/>
                  </a:lnTo>
                  <a:cubicBezTo>
                    <a:pt x="2048" y="905"/>
                    <a:pt x="2036" y="798"/>
                    <a:pt x="2000" y="714"/>
                  </a:cubicBezTo>
                  <a:cubicBezTo>
                    <a:pt x="1869" y="298"/>
                    <a:pt x="1488" y="0"/>
                    <a:pt x="1036" y="0"/>
                  </a:cubicBezTo>
                  <a:close/>
                </a:path>
              </a:pathLst>
            </a:cu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72"/>
            <p:cNvSpPr/>
            <p:nvPr/>
          </p:nvSpPr>
          <p:spPr>
            <a:xfrm>
              <a:off x="2999357" y="2038314"/>
              <a:ext cx="190353" cy="190214"/>
            </a:xfrm>
            <a:custGeom>
              <a:rect b="b" l="l" r="r" t="t"/>
              <a:pathLst>
                <a:path extrusionOk="0" h="1370" w="1371">
                  <a:moveTo>
                    <a:pt x="692" y="0"/>
                  </a:moveTo>
                  <a:cubicBezTo>
                    <a:pt x="311" y="0"/>
                    <a:pt x="1" y="310"/>
                    <a:pt x="1" y="679"/>
                  </a:cubicBezTo>
                  <a:cubicBezTo>
                    <a:pt x="1" y="1060"/>
                    <a:pt x="311" y="1370"/>
                    <a:pt x="692" y="1370"/>
                  </a:cubicBezTo>
                  <a:cubicBezTo>
                    <a:pt x="751" y="1370"/>
                    <a:pt x="787" y="1370"/>
                    <a:pt x="834" y="1358"/>
                  </a:cubicBezTo>
                  <a:cubicBezTo>
                    <a:pt x="930" y="1322"/>
                    <a:pt x="1025" y="1274"/>
                    <a:pt x="1108" y="1215"/>
                  </a:cubicBezTo>
                  <a:cubicBezTo>
                    <a:pt x="1263" y="1096"/>
                    <a:pt x="1370" y="905"/>
                    <a:pt x="1370" y="679"/>
                  </a:cubicBezTo>
                  <a:cubicBezTo>
                    <a:pt x="1370" y="310"/>
                    <a:pt x="1073" y="0"/>
                    <a:pt x="692" y="0"/>
                  </a:cubicBezTo>
                  <a:close/>
                </a:path>
              </a:pathLst>
            </a:cu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72"/>
            <p:cNvSpPr/>
            <p:nvPr/>
          </p:nvSpPr>
          <p:spPr>
            <a:xfrm>
              <a:off x="2683181" y="2516830"/>
              <a:ext cx="286016" cy="284349"/>
            </a:xfrm>
            <a:custGeom>
              <a:rect b="b" l="l" r="r" t="t"/>
              <a:pathLst>
                <a:path extrusionOk="0" h="2048" w="2060">
                  <a:moveTo>
                    <a:pt x="1036" y="0"/>
                  </a:moveTo>
                  <a:cubicBezTo>
                    <a:pt x="465" y="0"/>
                    <a:pt x="0" y="453"/>
                    <a:pt x="0" y="1024"/>
                  </a:cubicBezTo>
                  <a:cubicBezTo>
                    <a:pt x="0" y="1584"/>
                    <a:pt x="465" y="2048"/>
                    <a:pt x="1036" y="2048"/>
                  </a:cubicBezTo>
                  <a:cubicBezTo>
                    <a:pt x="1596" y="2048"/>
                    <a:pt x="2060" y="1584"/>
                    <a:pt x="2060" y="1024"/>
                  </a:cubicBezTo>
                  <a:lnTo>
                    <a:pt x="2048" y="1012"/>
                  </a:lnTo>
                  <a:cubicBezTo>
                    <a:pt x="2048" y="905"/>
                    <a:pt x="2036" y="798"/>
                    <a:pt x="2000" y="714"/>
                  </a:cubicBezTo>
                  <a:cubicBezTo>
                    <a:pt x="1869" y="298"/>
                    <a:pt x="1488" y="0"/>
                    <a:pt x="1036" y="0"/>
                  </a:cubicBezTo>
                  <a:close/>
                </a:path>
              </a:pathLst>
            </a:custGeom>
            <a:solidFill>
              <a:srgbClr val="FEC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9" name="Google Shape;1139;p72"/>
          <p:cNvSpPr/>
          <p:nvPr/>
        </p:nvSpPr>
        <p:spPr>
          <a:xfrm>
            <a:off x="2450060" y="2697899"/>
            <a:ext cx="716325" cy="144352"/>
          </a:xfrm>
          <a:custGeom>
            <a:rect b="b" l="l" r="r" t="t"/>
            <a:pathLst>
              <a:path extrusionOk="0" h="3664" w="18182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0" name="Google Shape;1140;p72"/>
          <p:cNvGrpSpPr/>
          <p:nvPr/>
        </p:nvGrpSpPr>
        <p:grpSpPr>
          <a:xfrm>
            <a:off x="301027" y="1224525"/>
            <a:ext cx="354724" cy="354724"/>
            <a:chOff x="292035" y="246950"/>
            <a:chExt cx="461700" cy="461700"/>
          </a:xfrm>
        </p:grpSpPr>
        <p:sp>
          <p:nvSpPr>
            <p:cNvPr id="1141" name="Google Shape;1141;p72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72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72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72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5" name="Google Shape;1145;p72"/>
          <p:cNvGrpSpPr/>
          <p:nvPr/>
        </p:nvGrpSpPr>
        <p:grpSpPr>
          <a:xfrm>
            <a:off x="7575239" y="2009150"/>
            <a:ext cx="354724" cy="354724"/>
            <a:chOff x="292035" y="246950"/>
            <a:chExt cx="461700" cy="461700"/>
          </a:xfrm>
        </p:grpSpPr>
        <p:sp>
          <p:nvSpPr>
            <p:cNvPr id="1146" name="Google Shape;1146;p72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72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72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72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0" name="Google Shape;1150;p72"/>
          <p:cNvSpPr txBox="1"/>
          <p:nvPr/>
        </p:nvSpPr>
        <p:spPr>
          <a:xfrm>
            <a:off x="2985275" y="3271800"/>
            <a:ext cx="29535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Previous study ID’d certain immune responses to fungus as having an </a:t>
            </a:r>
            <a:r>
              <a:rPr b="1" lang="en" sz="1600" u="sng">
                <a:latin typeface="Lato"/>
                <a:ea typeface="Lato"/>
                <a:cs typeface="Lato"/>
                <a:sym typeface="Lato"/>
              </a:rPr>
              <a:t>association</a:t>
            </a:r>
            <a:r>
              <a:rPr b="1" lang="en" sz="1600">
                <a:latin typeface="Lato"/>
                <a:ea typeface="Lato"/>
                <a:cs typeface="Lato"/>
                <a:sym typeface="Lato"/>
              </a:rPr>
              <a:t> with asthma severity</a:t>
            </a:r>
            <a:endParaRPr b="1" sz="1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1" name="Google Shape;1151;p72"/>
          <p:cNvSpPr txBox="1"/>
          <p:nvPr/>
        </p:nvSpPr>
        <p:spPr>
          <a:xfrm>
            <a:off x="2982776" y="2945450"/>
            <a:ext cx="29559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Immune Response Link</a:t>
            </a:r>
            <a:endParaRPr sz="18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grpSp>
        <p:nvGrpSpPr>
          <p:cNvPr id="1152" name="Google Shape;1152;p72"/>
          <p:cNvGrpSpPr/>
          <p:nvPr/>
        </p:nvGrpSpPr>
        <p:grpSpPr>
          <a:xfrm>
            <a:off x="2807277" y="2192475"/>
            <a:ext cx="354724" cy="354724"/>
            <a:chOff x="292035" y="246950"/>
            <a:chExt cx="461700" cy="461700"/>
          </a:xfrm>
        </p:grpSpPr>
        <p:sp>
          <p:nvSpPr>
            <p:cNvPr id="1153" name="Google Shape;1153;p72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rgbClr val="56B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72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rgbClr val="56B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72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rgbClr val="56B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72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rgbClr val="56B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7" name="Google Shape;1157;p72"/>
          <p:cNvSpPr/>
          <p:nvPr/>
        </p:nvSpPr>
        <p:spPr>
          <a:xfrm>
            <a:off x="6607900" y="1341500"/>
            <a:ext cx="1605600" cy="1605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8" name="Google Shape;1158;p72"/>
          <p:cNvGrpSpPr/>
          <p:nvPr/>
        </p:nvGrpSpPr>
        <p:grpSpPr>
          <a:xfrm rot="8639602">
            <a:off x="6855693" y="1741213"/>
            <a:ext cx="1109955" cy="806068"/>
            <a:chOff x="4685700" y="1626225"/>
            <a:chExt cx="215225" cy="156300"/>
          </a:xfrm>
        </p:grpSpPr>
        <p:sp>
          <p:nvSpPr>
            <p:cNvPr id="1159" name="Google Shape;1159;p72"/>
            <p:cNvSpPr/>
            <p:nvPr/>
          </p:nvSpPr>
          <p:spPr>
            <a:xfrm>
              <a:off x="4757725" y="1656575"/>
              <a:ext cx="15200" cy="27425"/>
            </a:xfrm>
            <a:custGeom>
              <a:rect b="b" l="l" r="r" t="t"/>
              <a:pathLst>
                <a:path extrusionOk="0" h="1097" w="608">
                  <a:moveTo>
                    <a:pt x="262" y="1"/>
                  </a:moveTo>
                  <a:cubicBezTo>
                    <a:pt x="191" y="84"/>
                    <a:pt x="96" y="120"/>
                    <a:pt x="1" y="144"/>
                  </a:cubicBezTo>
                  <a:lnTo>
                    <a:pt x="322" y="1096"/>
                  </a:lnTo>
                  <a:cubicBezTo>
                    <a:pt x="417" y="1049"/>
                    <a:pt x="501" y="1013"/>
                    <a:pt x="608" y="989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rgbClr val="0E4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72"/>
            <p:cNvSpPr/>
            <p:nvPr/>
          </p:nvSpPr>
          <p:spPr>
            <a:xfrm>
              <a:off x="4736000" y="1717600"/>
              <a:ext cx="18775" cy="11050"/>
            </a:xfrm>
            <a:custGeom>
              <a:rect b="b" l="l" r="r" t="t"/>
              <a:pathLst>
                <a:path extrusionOk="0" h="442" w="751">
                  <a:moveTo>
                    <a:pt x="631" y="1"/>
                  </a:moveTo>
                  <a:lnTo>
                    <a:pt x="0" y="143"/>
                  </a:lnTo>
                  <a:cubicBezTo>
                    <a:pt x="36" y="239"/>
                    <a:pt x="48" y="334"/>
                    <a:pt x="48" y="441"/>
                  </a:cubicBezTo>
                  <a:lnTo>
                    <a:pt x="750" y="286"/>
                  </a:lnTo>
                  <a:cubicBezTo>
                    <a:pt x="691" y="215"/>
                    <a:pt x="643" y="108"/>
                    <a:pt x="631" y="1"/>
                  </a:cubicBezTo>
                  <a:close/>
                </a:path>
              </a:pathLst>
            </a:custGeom>
            <a:solidFill>
              <a:srgbClr val="0E4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72"/>
            <p:cNvSpPr/>
            <p:nvPr/>
          </p:nvSpPr>
          <p:spPr>
            <a:xfrm>
              <a:off x="4799400" y="1726525"/>
              <a:ext cx="21450" cy="24750"/>
            </a:xfrm>
            <a:custGeom>
              <a:rect b="b" l="l" r="r" t="t"/>
              <a:pathLst>
                <a:path extrusionOk="0" h="990" w="858">
                  <a:moveTo>
                    <a:pt x="191" y="1"/>
                  </a:moveTo>
                  <a:cubicBezTo>
                    <a:pt x="131" y="96"/>
                    <a:pt x="72" y="167"/>
                    <a:pt x="0" y="227"/>
                  </a:cubicBezTo>
                  <a:lnTo>
                    <a:pt x="667" y="989"/>
                  </a:lnTo>
                  <a:cubicBezTo>
                    <a:pt x="715" y="894"/>
                    <a:pt x="786" y="810"/>
                    <a:pt x="858" y="751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0E4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72"/>
            <p:cNvSpPr/>
            <p:nvPr/>
          </p:nvSpPr>
          <p:spPr>
            <a:xfrm>
              <a:off x="4849100" y="1727125"/>
              <a:ext cx="24450" cy="24425"/>
            </a:xfrm>
            <a:custGeom>
              <a:rect b="b" l="l" r="r" t="t"/>
              <a:pathLst>
                <a:path extrusionOk="0" h="977" w="978">
                  <a:moveTo>
                    <a:pt x="763" y="1"/>
                  </a:moveTo>
                  <a:lnTo>
                    <a:pt x="1" y="739"/>
                  </a:lnTo>
                  <a:cubicBezTo>
                    <a:pt x="84" y="810"/>
                    <a:pt x="144" y="894"/>
                    <a:pt x="179" y="977"/>
                  </a:cubicBezTo>
                  <a:lnTo>
                    <a:pt x="977" y="203"/>
                  </a:lnTo>
                  <a:cubicBezTo>
                    <a:pt x="882" y="155"/>
                    <a:pt x="810" y="84"/>
                    <a:pt x="763" y="1"/>
                  </a:cubicBezTo>
                  <a:close/>
                </a:path>
              </a:pathLst>
            </a:custGeom>
            <a:solidFill>
              <a:srgbClr val="0E4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72"/>
            <p:cNvSpPr/>
            <p:nvPr/>
          </p:nvSpPr>
          <p:spPr>
            <a:xfrm>
              <a:off x="4750575" y="1680100"/>
              <a:ext cx="58675" cy="59250"/>
            </a:xfrm>
            <a:custGeom>
              <a:rect b="b" l="l" r="r" t="t"/>
              <a:pathLst>
                <a:path extrusionOk="0" h="2370" w="2347">
                  <a:moveTo>
                    <a:pt x="1179" y="0"/>
                  </a:moveTo>
                  <a:cubicBezTo>
                    <a:pt x="1084" y="0"/>
                    <a:pt x="1001" y="12"/>
                    <a:pt x="906" y="36"/>
                  </a:cubicBezTo>
                  <a:cubicBezTo>
                    <a:pt x="810" y="48"/>
                    <a:pt x="715" y="96"/>
                    <a:pt x="632" y="131"/>
                  </a:cubicBezTo>
                  <a:cubicBezTo>
                    <a:pt x="251" y="334"/>
                    <a:pt x="1" y="727"/>
                    <a:pt x="1" y="1179"/>
                  </a:cubicBezTo>
                  <a:cubicBezTo>
                    <a:pt x="1" y="1298"/>
                    <a:pt x="13" y="1405"/>
                    <a:pt x="48" y="1501"/>
                  </a:cubicBezTo>
                  <a:cubicBezTo>
                    <a:pt x="72" y="1608"/>
                    <a:pt x="120" y="1703"/>
                    <a:pt x="167" y="1786"/>
                  </a:cubicBezTo>
                  <a:cubicBezTo>
                    <a:pt x="370" y="2132"/>
                    <a:pt x="739" y="2370"/>
                    <a:pt x="1179" y="2370"/>
                  </a:cubicBezTo>
                  <a:cubicBezTo>
                    <a:pt x="1477" y="2370"/>
                    <a:pt x="1739" y="2251"/>
                    <a:pt x="1953" y="2072"/>
                  </a:cubicBezTo>
                  <a:cubicBezTo>
                    <a:pt x="2025" y="2013"/>
                    <a:pt x="2084" y="1941"/>
                    <a:pt x="2144" y="1846"/>
                  </a:cubicBezTo>
                  <a:cubicBezTo>
                    <a:pt x="2275" y="1667"/>
                    <a:pt x="2346" y="1429"/>
                    <a:pt x="2346" y="1191"/>
                  </a:cubicBezTo>
                  <a:cubicBezTo>
                    <a:pt x="2346" y="536"/>
                    <a:pt x="1822" y="12"/>
                    <a:pt x="1179" y="0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72"/>
            <p:cNvSpPr/>
            <p:nvPr/>
          </p:nvSpPr>
          <p:spPr>
            <a:xfrm>
              <a:off x="4737175" y="1626225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92" y="0"/>
                  </a:moveTo>
                  <a:cubicBezTo>
                    <a:pt x="311" y="0"/>
                    <a:pt x="1" y="310"/>
                    <a:pt x="1" y="679"/>
                  </a:cubicBezTo>
                  <a:cubicBezTo>
                    <a:pt x="1" y="1060"/>
                    <a:pt x="311" y="1370"/>
                    <a:pt x="692" y="1370"/>
                  </a:cubicBezTo>
                  <a:cubicBezTo>
                    <a:pt x="751" y="1370"/>
                    <a:pt x="787" y="1370"/>
                    <a:pt x="834" y="1358"/>
                  </a:cubicBezTo>
                  <a:cubicBezTo>
                    <a:pt x="930" y="1322"/>
                    <a:pt x="1025" y="1274"/>
                    <a:pt x="1108" y="1215"/>
                  </a:cubicBezTo>
                  <a:cubicBezTo>
                    <a:pt x="1263" y="1096"/>
                    <a:pt x="1370" y="905"/>
                    <a:pt x="1370" y="679"/>
                  </a:cubicBezTo>
                  <a:cubicBezTo>
                    <a:pt x="1370" y="310"/>
                    <a:pt x="1073" y="0"/>
                    <a:pt x="692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72"/>
            <p:cNvSpPr/>
            <p:nvPr/>
          </p:nvSpPr>
          <p:spPr>
            <a:xfrm>
              <a:off x="4813100" y="1739925"/>
              <a:ext cx="42575" cy="42600"/>
            </a:xfrm>
            <a:custGeom>
              <a:rect b="b" l="l" r="r" t="t"/>
              <a:pathLst>
                <a:path extrusionOk="0" h="1704" w="1703">
                  <a:moveTo>
                    <a:pt x="845" y="1"/>
                  </a:moveTo>
                  <a:cubicBezTo>
                    <a:pt x="643" y="1"/>
                    <a:pt x="441" y="84"/>
                    <a:pt x="298" y="203"/>
                  </a:cubicBezTo>
                  <a:cubicBezTo>
                    <a:pt x="226" y="274"/>
                    <a:pt x="143" y="346"/>
                    <a:pt x="107" y="441"/>
                  </a:cubicBezTo>
                  <a:cubicBezTo>
                    <a:pt x="48" y="572"/>
                    <a:pt x="0" y="703"/>
                    <a:pt x="0" y="858"/>
                  </a:cubicBezTo>
                  <a:cubicBezTo>
                    <a:pt x="0" y="1334"/>
                    <a:pt x="393" y="1703"/>
                    <a:pt x="845" y="1703"/>
                  </a:cubicBezTo>
                  <a:cubicBezTo>
                    <a:pt x="1322" y="1703"/>
                    <a:pt x="1703" y="1310"/>
                    <a:pt x="1703" y="858"/>
                  </a:cubicBezTo>
                  <a:cubicBezTo>
                    <a:pt x="1703" y="715"/>
                    <a:pt x="1667" y="584"/>
                    <a:pt x="1596" y="465"/>
                  </a:cubicBezTo>
                  <a:cubicBezTo>
                    <a:pt x="1548" y="382"/>
                    <a:pt x="1488" y="298"/>
                    <a:pt x="1417" y="227"/>
                  </a:cubicBezTo>
                  <a:cubicBezTo>
                    <a:pt x="1262" y="96"/>
                    <a:pt x="1072" y="1"/>
                    <a:pt x="845" y="1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72"/>
            <p:cNvSpPr/>
            <p:nvPr/>
          </p:nvSpPr>
          <p:spPr>
            <a:xfrm>
              <a:off x="4864000" y="1698250"/>
              <a:ext cx="36925" cy="36650"/>
            </a:xfrm>
            <a:custGeom>
              <a:rect b="b" l="l" r="r" t="t"/>
              <a:pathLst>
                <a:path extrusionOk="0" h="1466" w="1477">
                  <a:moveTo>
                    <a:pt x="738" y="1"/>
                  </a:moveTo>
                  <a:cubicBezTo>
                    <a:pt x="333" y="1"/>
                    <a:pt x="0" y="334"/>
                    <a:pt x="0" y="739"/>
                  </a:cubicBezTo>
                  <a:cubicBezTo>
                    <a:pt x="0" y="882"/>
                    <a:pt x="48" y="1037"/>
                    <a:pt x="143" y="1156"/>
                  </a:cubicBezTo>
                  <a:cubicBezTo>
                    <a:pt x="202" y="1239"/>
                    <a:pt x="274" y="1310"/>
                    <a:pt x="357" y="1358"/>
                  </a:cubicBezTo>
                  <a:cubicBezTo>
                    <a:pt x="476" y="1418"/>
                    <a:pt x="607" y="1465"/>
                    <a:pt x="750" y="1465"/>
                  </a:cubicBezTo>
                  <a:cubicBezTo>
                    <a:pt x="1155" y="1465"/>
                    <a:pt x="1476" y="1132"/>
                    <a:pt x="1476" y="739"/>
                  </a:cubicBezTo>
                  <a:cubicBezTo>
                    <a:pt x="1476" y="334"/>
                    <a:pt x="1155" y="1"/>
                    <a:pt x="738" y="1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72"/>
            <p:cNvSpPr/>
            <p:nvPr/>
          </p:nvSpPr>
          <p:spPr>
            <a:xfrm>
              <a:off x="4685700" y="1703325"/>
              <a:ext cx="51500" cy="51200"/>
            </a:xfrm>
            <a:custGeom>
              <a:rect b="b" l="l" r="r" t="t"/>
              <a:pathLst>
                <a:path extrusionOk="0" h="2048" w="2060">
                  <a:moveTo>
                    <a:pt x="1036" y="0"/>
                  </a:moveTo>
                  <a:cubicBezTo>
                    <a:pt x="465" y="0"/>
                    <a:pt x="0" y="453"/>
                    <a:pt x="0" y="1024"/>
                  </a:cubicBezTo>
                  <a:cubicBezTo>
                    <a:pt x="0" y="1584"/>
                    <a:pt x="465" y="2048"/>
                    <a:pt x="1036" y="2048"/>
                  </a:cubicBezTo>
                  <a:cubicBezTo>
                    <a:pt x="1596" y="2048"/>
                    <a:pt x="2060" y="1584"/>
                    <a:pt x="2060" y="1024"/>
                  </a:cubicBezTo>
                  <a:lnTo>
                    <a:pt x="2048" y="1012"/>
                  </a:lnTo>
                  <a:cubicBezTo>
                    <a:pt x="2048" y="905"/>
                    <a:pt x="2036" y="798"/>
                    <a:pt x="2000" y="714"/>
                  </a:cubicBezTo>
                  <a:cubicBezTo>
                    <a:pt x="1869" y="298"/>
                    <a:pt x="1488" y="0"/>
                    <a:pt x="1036" y="0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8" name="Google Shape;1168;p72"/>
          <p:cNvSpPr txBox="1"/>
          <p:nvPr/>
        </p:nvSpPr>
        <p:spPr>
          <a:xfrm>
            <a:off x="5941275" y="3271800"/>
            <a:ext cx="29535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Previous study ID’d possible relationship to inflammation in pathways with helper T cells, a type of lymphocyte</a:t>
            </a:r>
            <a:endParaRPr b="1" sz="1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9" name="Google Shape;1169;p72"/>
          <p:cNvSpPr txBox="1"/>
          <p:nvPr/>
        </p:nvSpPr>
        <p:spPr>
          <a:xfrm>
            <a:off x="5938776" y="2945450"/>
            <a:ext cx="29559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T-Cells</a:t>
            </a:r>
            <a:endParaRPr sz="18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4" name="Google Shape;1174;p73"/>
          <p:cNvGrpSpPr/>
          <p:nvPr/>
        </p:nvGrpSpPr>
        <p:grpSpPr>
          <a:xfrm rot="-2125165">
            <a:off x="7581589" y="442128"/>
            <a:ext cx="1816847" cy="909313"/>
            <a:chOff x="2198175" y="2977875"/>
            <a:chExt cx="600700" cy="300650"/>
          </a:xfrm>
        </p:grpSpPr>
        <p:sp>
          <p:nvSpPr>
            <p:cNvPr id="1175" name="Google Shape;1175;p73"/>
            <p:cNvSpPr/>
            <p:nvPr/>
          </p:nvSpPr>
          <p:spPr>
            <a:xfrm>
              <a:off x="2198175" y="3044550"/>
              <a:ext cx="600700" cy="233975"/>
            </a:xfrm>
            <a:custGeom>
              <a:rect b="b" l="l" r="r" t="t"/>
              <a:pathLst>
                <a:path extrusionOk="0" h="9359" w="24028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6"/>
                    <a:pt x="370" y="1667"/>
                    <a:pt x="834" y="1667"/>
                  </a:cubicBezTo>
                  <a:cubicBezTo>
                    <a:pt x="1239" y="1667"/>
                    <a:pt x="1584" y="1370"/>
                    <a:pt x="1656" y="989"/>
                  </a:cubicBezTo>
                  <a:cubicBezTo>
                    <a:pt x="2001" y="1013"/>
                    <a:pt x="2441" y="1084"/>
                    <a:pt x="2930" y="1251"/>
                  </a:cubicBezTo>
                  <a:cubicBezTo>
                    <a:pt x="2918" y="1310"/>
                    <a:pt x="2918" y="1370"/>
                    <a:pt x="2918" y="1406"/>
                  </a:cubicBezTo>
                  <a:cubicBezTo>
                    <a:pt x="2918" y="1870"/>
                    <a:pt x="3287" y="2239"/>
                    <a:pt x="3751" y="2239"/>
                  </a:cubicBezTo>
                  <a:cubicBezTo>
                    <a:pt x="3989" y="2239"/>
                    <a:pt x="4204" y="2156"/>
                    <a:pt x="4346" y="1989"/>
                  </a:cubicBezTo>
                  <a:cubicBezTo>
                    <a:pt x="4644" y="2215"/>
                    <a:pt x="4930" y="2477"/>
                    <a:pt x="5216" y="2799"/>
                  </a:cubicBezTo>
                  <a:cubicBezTo>
                    <a:pt x="5073" y="2941"/>
                    <a:pt x="5001" y="3132"/>
                    <a:pt x="5001" y="3346"/>
                  </a:cubicBezTo>
                  <a:cubicBezTo>
                    <a:pt x="5001" y="3811"/>
                    <a:pt x="5370" y="4180"/>
                    <a:pt x="5835" y="4180"/>
                  </a:cubicBezTo>
                  <a:cubicBezTo>
                    <a:pt x="5942" y="4180"/>
                    <a:pt x="6049" y="4168"/>
                    <a:pt x="6132" y="4120"/>
                  </a:cubicBezTo>
                  <a:cubicBezTo>
                    <a:pt x="6180" y="4192"/>
                    <a:pt x="6228" y="4275"/>
                    <a:pt x="6251" y="4346"/>
                  </a:cubicBezTo>
                  <a:cubicBezTo>
                    <a:pt x="6418" y="4680"/>
                    <a:pt x="6597" y="4977"/>
                    <a:pt x="6775" y="5275"/>
                  </a:cubicBezTo>
                  <a:cubicBezTo>
                    <a:pt x="6621" y="5430"/>
                    <a:pt x="6537" y="5632"/>
                    <a:pt x="6537" y="5858"/>
                  </a:cubicBezTo>
                  <a:cubicBezTo>
                    <a:pt x="6537" y="6323"/>
                    <a:pt x="6906" y="6692"/>
                    <a:pt x="7371" y="6692"/>
                  </a:cubicBezTo>
                  <a:cubicBezTo>
                    <a:pt x="7502" y="6692"/>
                    <a:pt x="7621" y="6668"/>
                    <a:pt x="7728" y="6620"/>
                  </a:cubicBezTo>
                  <a:cubicBezTo>
                    <a:pt x="7990" y="6954"/>
                    <a:pt x="8276" y="7216"/>
                    <a:pt x="8549" y="7442"/>
                  </a:cubicBezTo>
                  <a:cubicBezTo>
                    <a:pt x="8490" y="7549"/>
                    <a:pt x="8454" y="7680"/>
                    <a:pt x="8454" y="7811"/>
                  </a:cubicBezTo>
                  <a:cubicBezTo>
                    <a:pt x="8454" y="8275"/>
                    <a:pt x="8823" y="8644"/>
                    <a:pt x="9288" y="8644"/>
                  </a:cubicBezTo>
                  <a:cubicBezTo>
                    <a:pt x="9573" y="8644"/>
                    <a:pt x="9811" y="8514"/>
                    <a:pt x="9954" y="8299"/>
                  </a:cubicBezTo>
                  <a:cubicBezTo>
                    <a:pt x="10407" y="8478"/>
                    <a:pt x="10823" y="8573"/>
                    <a:pt x="11193" y="8597"/>
                  </a:cubicBezTo>
                  <a:cubicBezTo>
                    <a:pt x="11288" y="9049"/>
                    <a:pt x="11621" y="9359"/>
                    <a:pt x="12038" y="9359"/>
                  </a:cubicBezTo>
                  <a:cubicBezTo>
                    <a:pt x="12455" y="9359"/>
                    <a:pt x="12800" y="9049"/>
                    <a:pt x="12859" y="8644"/>
                  </a:cubicBezTo>
                  <a:cubicBezTo>
                    <a:pt x="13252" y="8597"/>
                    <a:pt x="13669" y="8514"/>
                    <a:pt x="14110" y="8335"/>
                  </a:cubicBezTo>
                  <a:cubicBezTo>
                    <a:pt x="14264" y="8537"/>
                    <a:pt x="14514" y="8692"/>
                    <a:pt x="14800" y="8692"/>
                  </a:cubicBezTo>
                  <a:cubicBezTo>
                    <a:pt x="15253" y="8692"/>
                    <a:pt x="15634" y="8323"/>
                    <a:pt x="15634" y="7859"/>
                  </a:cubicBezTo>
                  <a:cubicBezTo>
                    <a:pt x="15634" y="7728"/>
                    <a:pt x="15598" y="7585"/>
                    <a:pt x="15538" y="7466"/>
                  </a:cubicBezTo>
                  <a:cubicBezTo>
                    <a:pt x="15836" y="7216"/>
                    <a:pt x="16146" y="6906"/>
                    <a:pt x="16467" y="6513"/>
                  </a:cubicBezTo>
                  <a:cubicBezTo>
                    <a:pt x="16562" y="6561"/>
                    <a:pt x="16681" y="6597"/>
                    <a:pt x="16824" y="6597"/>
                  </a:cubicBezTo>
                  <a:cubicBezTo>
                    <a:pt x="17277" y="6597"/>
                    <a:pt x="17658" y="6216"/>
                    <a:pt x="17658" y="5763"/>
                  </a:cubicBezTo>
                  <a:cubicBezTo>
                    <a:pt x="17658" y="5513"/>
                    <a:pt x="17550" y="5311"/>
                    <a:pt x="17396" y="5168"/>
                  </a:cubicBezTo>
                  <a:cubicBezTo>
                    <a:pt x="17539" y="4918"/>
                    <a:pt x="17681" y="4668"/>
                    <a:pt x="17812" y="4382"/>
                  </a:cubicBezTo>
                  <a:cubicBezTo>
                    <a:pt x="17860" y="4287"/>
                    <a:pt x="17920" y="4192"/>
                    <a:pt x="17967" y="4084"/>
                  </a:cubicBezTo>
                  <a:cubicBezTo>
                    <a:pt x="18074" y="4132"/>
                    <a:pt x="18170" y="4168"/>
                    <a:pt x="18289" y="4168"/>
                  </a:cubicBezTo>
                  <a:cubicBezTo>
                    <a:pt x="18753" y="4168"/>
                    <a:pt x="19122" y="3787"/>
                    <a:pt x="19122" y="3334"/>
                  </a:cubicBezTo>
                  <a:cubicBezTo>
                    <a:pt x="19122" y="3108"/>
                    <a:pt x="19039" y="2918"/>
                    <a:pt x="18908" y="2763"/>
                  </a:cubicBezTo>
                  <a:cubicBezTo>
                    <a:pt x="19170" y="2465"/>
                    <a:pt x="19455" y="2215"/>
                    <a:pt x="19741" y="1989"/>
                  </a:cubicBezTo>
                  <a:cubicBezTo>
                    <a:pt x="19884" y="2156"/>
                    <a:pt x="20110" y="2263"/>
                    <a:pt x="20348" y="2263"/>
                  </a:cubicBezTo>
                  <a:cubicBezTo>
                    <a:pt x="20813" y="2263"/>
                    <a:pt x="21182" y="1882"/>
                    <a:pt x="21182" y="1429"/>
                  </a:cubicBezTo>
                  <a:cubicBezTo>
                    <a:pt x="21182" y="1370"/>
                    <a:pt x="21170" y="1310"/>
                    <a:pt x="21170" y="1251"/>
                  </a:cubicBezTo>
                  <a:cubicBezTo>
                    <a:pt x="21622" y="1096"/>
                    <a:pt x="22039" y="1036"/>
                    <a:pt x="22373" y="1013"/>
                  </a:cubicBezTo>
                  <a:cubicBezTo>
                    <a:pt x="22432" y="1406"/>
                    <a:pt x="22777" y="1703"/>
                    <a:pt x="23194" y="1703"/>
                  </a:cubicBezTo>
                  <a:cubicBezTo>
                    <a:pt x="23646" y="1703"/>
                    <a:pt x="24027" y="1334"/>
                    <a:pt x="24027" y="870"/>
                  </a:cubicBezTo>
                  <a:cubicBezTo>
                    <a:pt x="24027" y="417"/>
                    <a:pt x="23646" y="36"/>
                    <a:pt x="23194" y="36"/>
                  </a:cubicBezTo>
                  <a:cubicBezTo>
                    <a:pt x="22777" y="36"/>
                    <a:pt x="22432" y="334"/>
                    <a:pt x="22373" y="739"/>
                  </a:cubicBezTo>
                  <a:cubicBezTo>
                    <a:pt x="22015" y="774"/>
                    <a:pt x="21551" y="846"/>
                    <a:pt x="21063" y="1013"/>
                  </a:cubicBezTo>
                  <a:cubicBezTo>
                    <a:pt x="20908" y="774"/>
                    <a:pt x="20646" y="596"/>
                    <a:pt x="20348" y="596"/>
                  </a:cubicBezTo>
                  <a:cubicBezTo>
                    <a:pt x="19884" y="596"/>
                    <a:pt x="19515" y="965"/>
                    <a:pt x="19515" y="1429"/>
                  </a:cubicBezTo>
                  <a:cubicBezTo>
                    <a:pt x="19515" y="1548"/>
                    <a:pt x="19539" y="1667"/>
                    <a:pt x="19586" y="1763"/>
                  </a:cubicBezTo>
                  <a:cubicBezTo>
                    <a:pt x="19277" y="1989"/>
                    <a:pt x="18979" y="2263"/>
                    <a:pt x="18682" y="2584"/>
                  </a:cubicBezTo>
                  <a:cubicBezTo>
                    <a:pt x="18563" y="2525"/>
                    <a:pt x="18432" y="2477"/>
                    <a:pt x="18277" y="2477"/>
                  </a:cubicBezTo>
                  <a:cubicBezTo>
                    <a:pt x="17812" y="2477"/>
                    <a:pt x="17443" y="2858"/>
                    <a:pt x="17443" y="3310"/>
                  </a:cubicBezTo>
                  <a:cubicBezTo>
                    <a:pt x="17443" y="3549"/>
                    <a:pt x="17550" y="3775"/>
                    <a:pt x="17717" y="3930"/>
                  </a:cubicBezTo>
                  <a:cubicBezTo>
                    <a:pt x="17658" y="4025"/>
                    <a:pt x="17598" y="4132"/>
                    <a:pt x="17550" y="4239"/>
                  </a:cubicBezTo>
                  <a:cubicBezTo>
                    <a:pt x="17420" y="4501"/>
                    <a:pt x="17277" y="4739"/>
                    <a:pt x="17146" y="4977"/>
                  </a:cubicBezTo>
                  <a:cubicBezTo>
                    <a:pt x="17039" y="4942"/>
                    <a:pt x="16919" y="4906"/>
                    <a:pt x="16800" y="4906"/>
                  </a:cubicBezTo>
                  <a:cubicBezTo>
                    <a:pt x="16348" y="4906"/>
                    <a:pt x="15967" y="5275"/>
                    <a:pt x="15967" y="5739"/>
                  </a:cubicBezTo>
                  <a:cubicBezTo>
                    <a:pt x="15967" y="5977"/>
                    <a:pt x="16062" y="6192"/>
                    <a:pt x="16229" y="6335"/>
                  </a:cubicBezTo>
                  <a:cubicBezTo>
                    <a:pt x="15943" y="6692"/>
                    <a:pt x="15645" y="6978"/>
                    <a:pt x="15360" y="7216"/>
                  </a:cubicBezTo>
                  <a:cubicBezTo>
                    <a:pt x="15217" y="7085"/>
                    <a:pt x="15014" y="6990"/>
                    <a:pt x="14800" y="6990"/>
                  </a:cubicBezTo>
                  <a:cubicBezTo>
                    <a:pt x="14336" y="6990"/>
                    <a:pt x="13967" y="7359"/>
                    <a:pt x="13967" y="7823"/>
                  </a:cubicBezTo>
                  <a:cubicBezTo>
                    <a:pt x="13967" y="7894"/>
                    <a:pt x="13979" y="7978"/>
                    <a:pt x="13991" y="8049"/>
                  </a:cubicBezTo>
                  <a:cubicBezTo>
                    <a:pt x="13586" y="8216"/>
                    <a:pt x="13205" y="8287"/>
                    <a:pt x="12848" y="8335"/>
                  </a:cubicBezTo>
                  <a:cubicBezTo>
                    <a:pt x="12776" y="7942"/>
                    <a:pt x="12431" y="7656"/>
                    <a:pt x="12026" y="7656"/>
                  </a:cubicBezTo>
                  <a:cubicBezTo>
                    <a:pt x="11621" y="7656"/>
                    <a:pt x="11288" y="7942"/>
                    <a:pt x="11204" y="8335"/>
                  </a:cubicBezTo>
                  <a:cubicBezTo>
                    <a:pt x="10871" y="8287"/>
                    <a:pt x="10490" y="8216"/>
                    <a:pt x="10097" y="8049"/>
                  </a:cubicBezTo>
                  <a:cubicBezTo>
                    <a:pt x="10109" y="7978"/>
                    <a:pt x="10121" y="7894"/>
                    <a:pt x="10121" y="7811"/>
                  </a:cubicBezTo>
                  <a:cubicBezTo>
                    <a:pt x="10121" y="7347"/>
                    <a:pt x="9752" y="6978"/>
                    <a:pt x="9288" y="6978"/>
                  </a:cubicBezTo>
                  <a:cubicBezTo>
                    <a:pt x="9061" y="6978"/>
                    <a:pt x="8859" y="7061"/>
                    <a:pt x="8704" y="7216"/>
                  </a:cubicBezTo>
                  <a:cubicBezTo>
                    <a:pt x="8454" y="7001"/>
                    <a:pt x="8204" y="6751"/>
                    <a:pt x="7954" y="6466"/>
                  </a:cubicBezTo>
                  <a:cubicBezTo>
                    <a:pt x="8097" y="6323"/>
                    <a:pt x="8192" y="6108"/>
                    <a:pt x="8192" y="5870"/>
                  </a:cubicBezTo>
                  <a:cubicBezTo>
                    <a:pt x="8192" y="5418"/>
                    <a:pt x="7811" y="5037"/>
                    <a:pt x="7359" y="5037"/>
                  </a:cubicBezTo>
                  <a:cubicBezTo>
                    <a:pt x="7216" y="5037"/>
                    <a:pt x="7097" y="5073"/>
                    <a:pt x="6978" y="5132"/>
                  </a:cubicBezTo>
                  <a:cubicBezTo>
                    <a:pt x="6823" y="4858"/>
                    <a:pt x="6656" y="4561"/>
                    <a:pt x="6490" y="4239"/>
                  </a:cubicBezTo>
                  <a:cubicBezTo>
                    <a:pt x="6442" y="4144"/>
                    <a:pt x="6406" y="4072"/>
                    <a:pt x="6359" y="4001"/>
                  </a:cubicBezTo>
                  <a:cubicBezTo>
                    <a:pt x="6537" y="3846"/>
                    <a:pt x="6656" y="3608"/>
                    <a:pt x="6656" y="3358"/>
                  </a:cubicBezTo>
                  <a:cubicBezTo>
                    <a:pt x="6656" y="2894"/>
                    <a:pt x="6287" y="2525"/>
                    <a:pt x="5823" y="2525"/>
                  </a:cubicBezTo>
                  <a:cubicBezTo>
                    <a:pt x="5668" y="2525"/>
                    <a:pt x="5537" y="2572"/>
                    <a:pt x="5418" y="2632"/>
                  </a:cubicBezTo>
                  <a:cubicBezTo>
                    <a:pt x="5120" y="2287"/>
                    <a:pt x="4811" y="2001"/>
                    <a:pt x="4501" y="1786"/>
                  </a:cubicBezTo>
                  <a:cubicBezTo>
                    <a:pt x="4561" y="1679"/>
                    <a:pt x="4585" y="1548"/>
                    <a:pt x="4585" y="1429"/>
                  </a:cubicBezTo>
                  <a:cubicBezTo>
                    <a:pt x="4585" y="965"/>
                    <a:pt x="4215" y="596"/>
                    <a:pt x="3751" y="596"/>
                  </a:cubicBezTo>
                  <a:cubicBezTo>
                    <a:pt x="3442" y="596"/>
                    <a:pt x="3168" y="751"/>
                    <a:pt x="3025" y="1013"/>
                  </a:cubicBezTo>
                  <a:cubicBezTo>
                    <a:pt x="2501" y="834"/>
                    <a:pt x="2025" y="751"/>
                    <a:pt x="1656" y="727"/>
                  </a:cubicBezTo>
                  <a:cubicBezTo>
                    <a:pt x="1596" y="322"/>
                    <a:pt x="1251" y="1"/>
                    <a:pt x="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73"/>
            <p:cNvSpPr/>
            <p:nvPr/>
          </p:nvSpPr>
          <p:spPr>
            <a:xfrm>
              <a:off x="2198175" y="2977875"/>
              <a:ext cx="600700" cy="233975"/>
            </a:xfrm>
            <a:custGeom>
              <a:rect b="b" l="l" r="r" t="t"/>
              <a:pathLst>
                <a:path extrusionOk="0" h="9359" w="24028">
                  <a:moveTo>
                    <a:pt x="12038" y="1"/>
                  </a:moveTo>
                  <a:cubicBezTo>
                    <a:pt x="11621" y="1"/>
                    <a:pt x="11288" y="310"/>
                    <a:pt x="11193" y="763"/>
                  </a:cubicBezTo>
                  <a:cubicBezTo>
                    <a:pt x="10823" y="786"/>
                    <a:pt x="10407" y="882"/>
                    <a:pt x="9954" y="1060"/>
                  </a:cubicBezTo>
                  <a:cubicBezTo>
                    <a:pt x="9811" y="846"/>
                    <a:pt x="9573" y="715"/>
                    <a:pt x="9288" y="715"/>
                  </a:cubicBezTo>
                  <a:cubicBezTo>
                    <a:pt x="8823" y="715"/>
                    <a:pt x="8454" y="1084"/>
                    <a:pt x="8454" y="1548"/>
                  </a:cubicBezTo>
                  <a:cubicBezTo>
                    <a:pt x="8454" y="1679"/>
                    <a:pt x="8490" y="1822"/>
                    <a:pt x="8549" y="1917"/>
                  </a:cubicBezTo>
                  <a:cubicBezTo>
                    <a:pt x="8276" y="2144"/>
                    <a:pt x="7990" y="2418"/>
                    <a:pt x="7728" y="2739"/>
                  </a:cubicBezTo>
                  <a:cubicBezTo>
                    <a:pt x="7621" y="2691"/>
                    <a:pt x="7502" y="2668"/>
                    <a:pt x="7371" y="2668"/>
                  </a:cubicBezTo>
                  <a:cubicBezTo>
                    <a:pt x="6906" y="2668"/>
                    <a:pt x="6537" y="3037"/>
                    <a:pt x="6537" y="3501"/>
                  </a:cubicBezTo>
                  <a:cubicBezTo>
                    <a:pt x="6537" y="3727"/>
                    <a:pt x="6621" y="3930"/>
                    <a:pt x="6775" y="4084"/>
                  </a:cubicBezTo>
                  <a:cubicBezTo>
                    <a:pt x="6597" y="4382"/>
                    <a:pt x="6418" y="4680"/>
                    <a:pt x="6251" y="5013"/>
                  </a:cubicBezTo>
                  <a:cubicBezTo>
                    <a:pt x="6228" y="5096"/>
                    <a:pt x="6180" y="5168"/>
                    <a:pt x="6132" y="5239"/>
                  </a:cubicBezTo>
                  <a:cubicBezTo>
                    <a:pt x="6049" y="5192"/>
                    <a:pt x="5942" y="5180"/>
                    <a:pt x="5835" y="5180"/>
                  </a:cubicBezTo>
                  <a:cubicBezTo>
                    <a:pt x="5370" y="5180"/>
                    <a:pt x="5001" y="5549"/>
                    <a:pt x="5001" y="6013"/>
                  </a:cubicBezTo>
                  <a:cubicBezTo>
                    <a:pt x="5001" y="6228"/>
                    <a:pt x="5073" y="6418"/>
                    <a:pt x="5216" y="6561"/>
                  </a:cubicBezTo>
                  <a:cubicBezTo>
                    <a:pt x="4930" y="6882"/>
                    <a:pt x="4644" y="7144"/>
                    <a:pt x="4346" y="7371"/>
                  </a:cubicBezTo>
                  <a:cubicBezTo>
                    <a:pt x="4204" y="7204"/>
                    <a:pt x="3989" y="7120"/>
                    <a:pt x="3751" y="7120"/>
                  </a:cubicBezTo>
                  <a:cubicBezTo>
                    <a:pt x="3287" y="7120"/>
                    <a:pt x="2918" y="7490"/>
                    <a:pt x="2918" y="7954"/>
                  </a:cubicBezTo>
                  <a:cubicBezTo>
                    <a:pt x="2918" y="7990"/>
                    <a:pt x="2918" y="8049"/>
                    <a:pt x="2930" y="8109"/>
                  </a:cubicBezTo>
                  <a:cubicBezTo>
                    <a:pt x="2441" y="8275"/>
                    <a:pt x="2001" y="8347"/>
                    <a:pt x="1656" y="8371"/>
                  </a:cubicBezTo>
                  <a:cubicBezTo>
                    <a:pt x="1584" y="7990"/>
                    <a:pt x="1239" y="7692"/>
                    <a:pt x="834" y="7692"/>
                  </a:cubicBezTo>
                  <a:cubicBezTo>
                    <a:pt x="370" y="7692"/>
                    <a:pt x="1" y="8073"/>
                    <a:pt x="1" y="8525"/>
                  </a:cubicBezTo>
                  <a:cubicBezTo>
                    <a:pt x="1" y="8990"/>
                    <a:pt x="370" y="9359"/>
                    <a:pt x="834" y="9359"/>
                  </a:cubicBezTo>
                  <a:cubicBezTo>
                    <a:pt x="1251" y="9359"/>
                    <a:pt x="1596" y="9037"/>
                    <a:pt x="1656" y="8633"/>
                  </a:cubicBezTo>
                  <a:cubicBezTo>
                    <a:pt x="2025" y="8609"/>
                    <a:pt x="2501" y="8525"/>
                    <a:pt x="3025" y="8347"/>
                  </a:cubicBezTo>
                  <a:cubicBezTo>
                    <a:pt x="3168" y="8609"/>
                    <a:pt x="3442" y="8764"/>
                    <a:pt x="3751" y="8764"/>
                  </a:cubicBezTo>
                  <a:cubicBezTo>
                    <a:pt x="4215" y="8764"/>
                    <a:pt x="4585" y="8394"/>
                    <a:pt x="4585" y="7930"/>
                  </a:cubicBezTo>
                  <a:cubicBezTo>
                    <a:pt x="4585" y="7811"/>
                    <a:pt x="4561" y="7680"/>
                    <a:pt x="4501" y="7573"/>
                  </a:cubicBezTo>
                  <a:cubicBezTo>
                    <a:pt x="4811" y="7359"/>
                    <a:pt x="5120" y="7073"/>
                    <a:pt x="5418" y="6728"/>
                  </a:cubicBezTo>
                  <a:cubicBezTo>
                    <a:pt x="5537" y="6787"/>
                    <a:pt x="5668" y="6835"/>
                    <a:pt x="5823" y="6835"/>
                  </a:cubicBezTo>
                  <a:cubicBezTo>
                    <a:pt x="6287" y="6835"/>
                    <a:pt x="6656" y="6466"/>
                    <a:pt x="6656" y="6001"/>
                  </a:cubicBezTo>
                  <a:cubicBezTo>
                    <a:pt x="6656" y="5751"/>
                    <a:pt x="6537" y="5513"/>
                    <a:pt x="6359" y="5358"/>
                  </a:cubicBezTo>
                  <a:cubicBezTo>
                    <a:pt x="6406" y="5287"/>
                    <a:pt x="6442" y="5215"/>
                    <a:pt x="6490" y="5120"/>
                  </a:cubicBezTo>
                  <a:cubicBezTo>
                    <a:pt x="6656" y="4799"/>
                    <a:pt x="6823" y="4501"/>
                    <a:pt x="6978" y="4227"/>
                  </a:cubicBezTo>
                  <a:cubicBezTo>
                    <a:pt x="7097" y="4287"/>
                    <a:pt x="7216" y="4323"/>
                    <a:pt x="7359" y="4323"/>
                  </a:cubicBezTo>
                  <a:cubicBezTo>
                    <a:pt x="7811" y="4323"/>
                    <a:pt x="8192" y="3942"/>
                    <a:pt x="8192" y="3489"/>
                  </a:cubicBezTo>
                  <a:cubicBezTo>
                    <a:pt x="8192" y="3251"/>
                    <a:pt x="8097" y="3037"/>
                    <a:pt x="7954" y="2894"/>
                  </a:cubicBezTo>
                  <a:cubicBezTo>
                    <a:pt x="8204" y="2608"/>
                    <a:pt x="8454" y="2358"/>
                    <a:pt x="8704" y="2144"/>
                  </a:cubicBezTo>
                  <a:cubicBezTo>
                    <a:pt x="8859" y="2298"/>
                    <a:pt x="9061" y="2382"/>
                    <a:pt x="9288" y="2382"/>
                  </a:cubicBezTo>
                  <a:cubicBezTo>
                    <a:pt x="9752" y="2382"/>
                    <a:pt x="10121" y="2013"/>
                    <a:pt x="10121" y="1548"/>
                  </a:cubicBezTo>
                  <a:cubicBezTo>
                    <a:pt x="10121" y="1465"/>
                    <a:pt x="10109" y="1382"/>
                    <a:pt x="10097" y="1310"/>
                  </a:cubicBezTo>
                  <a:cubicBezTo>
                    <a:pt x="10490" y="1144"/>
                    <a:pt x="10871" y="1072"/>
                    <a:pt x="11204" y="1025"/>
                  </a:cubicBezTo>
                  <a:cubicBezTo>
                    <a:pt x="11288" y="1417"/>
                    <a:pt x="11621" y="1703"/>
                    <a:pt x="12026" y="1703"/>
                  </a:cubicBezTo>
                  <a:cubicBezTo>
                    <a:pt x="12431" y="1703"/>
                    <a:pt x="12776" y="1417"/>
                    <a:pt x="12848" y="1025"/>
                  </a:cubicBezTo>
                  <a:cubicBezTo>
                    <a:pt x="13205" y="1072"/>
                    <a:pt x="13586" y="1144"/>
                    <a:pt x="13991" y="1310"/>
                  </a:cubicBezTo>
                  <a:cubicBezTo>
                    <a:pt x="13979" y="1382"/>
                    <a:pt x="13967" y="1465"/>
                    <a:pt x="13967" y="1536"/>
                  </a:cubicBezTo>
                  <a:cubicBezTo>
                    <a:pt x="13967" y="2001"/>
                    <a:pt x="14336" y="2370"/>
                    <a:pt x="14800" y="2370"/>
                  </a:cubicBezTo>
                  <a:cubicBezTo>
                    <a:pt x="15014" y="2370"/>
                    <a:pt x="15217" y="2275"/>
                    <a:pt x="15360" y="2144"/>
                  </a:cubicBezTo>
                  <a:cubicBezTo>
                    <a:pt x="15645" y="2382"/>
                    <a:pt x="15943" y="2668"/>
                    <a:pt x="16229" y="3025"/>
                  </a:cubicBezTo>
                  <a:cubicBezTo>
                    <a:pt x="16062" y="3168"/>
                    <a:pt x="15967" y="3382"/>
                    <a:pt x="15967" y="3620"/>
                  </a:cubicBezTo>
                  <a:cubicBezTo>
                    <a:pt x="15967" y="4084"/>
                    <a:pt x="16348" y="4453"/>
                    <a:pt x="16800" y="4453"/>
                  </a:cubicBezTo>
                  <a:cubicBezTo>
                    <a:pt x="16919" y="4453"/>
                    <a:pt x="17039" y="4418"/>
                    <a:pt x="17146" y="4382"/>
                  </a:cubicBezTo>
                  <a:cubicBezTo>
                    <a:pt x="17277" y="4620"/>
                    <a:pt x="17420" y="4858"/>
                    <a:pt x="17550" y="5120"/>
                  </a:cubicBezTo>
                  <a:cubicBezTo>
                    <a:pt x="17598" y="5227"/>
                    <a:pt x="17658" y="5335"/>
                    <a:pt x="17717" y="5430"/>
                  </a:cubicBezTo>
                  <a:cubicBezTo>
                    <a:pt x="17550" y="5585"/>
                    <a:pt x="17443" y="5811"/>
                    <a:pt x="17443" y="6049"/>
                  </a:cubicBezTo>
                  <a:cubicBezTo>
                    <a:pt x="17443" y="6501"/>
                    <a:pt x="17812" y="6882"/>
                    <a:pt x="18277" y="6882"/>
                  </a:cubicBezTo>
                  <a:cubicBezTo>
                    <a:pt x="18432" y="6882"/>
                    <a:pt x="18563" y="6835"/>
                    <a:pt x="18682" y="6775"/>
                  </a:cubicBezTo>
                  <a:cubicBezTo>
                    <a:pt x="18979" y="7097"/>
                    <a:pt x="19277" y="7371"/>
                    <a:pt x="19586" y="7597"/>
                  </a:cubicBezTo>
                  <a:cubicBezTo>
                    <a:pt x="19539" y="7692"/>
                    <a:pt x="19515" y="7811"/>
                    <a:pt x="19515" y="7930"/>
                  </a:cubicBezTo>
                  <a:cubicBezTo>
                    <a:pt x="19515" y="8394"/>
                    <a:pt x="19884" y="8764"/>
                    <a:pt x="20348" y="8764"/>
                  </a:cubicBezTo>
                  <a:cubicBezTo>
                    <a:pt x="20646" y="8764"/>
                    <a:pt x="20908" y="8585"/>
                    <a:pt x="21063" y="8347"/>
                  </a:cubicBezTo>
                  <a:cubicBezTo>
                    <a:pt x="21551" y="8514"/>
                    <a:pt x="22015" y="8585"/>
                    <a:pt x="22373" y="8621"/>
                  </a:cubicBezTo>
                  <a:cubicBezTo>
                    <a:pt x="22432" y="9025"/>
                    <a:pt x="22777" y="9323"/>
                    <a:pt x="23194" y="9323"/>
                  </a:cubicBezTo>
                  <a:cubicBezTo>
                    <a:pt x="23646" y="9323"/>
                    <a:pt x="24027" y="8942"/>
                    <a:pt x="24027" y="8490"/>
                  </a:cubicBezTo>
                  <a:cubicBezTo>
                    <a:pt x="24027" y="8025"/>
                    <a:pt x="23646" y="7656"/>
                    <a:pt x="23194" y="7656"/>
                  </a:cubicBezTo>
                  <a:cubicBezTo>
                    <a:pt x="22777" y="7656"/>
                    <a:pt x="22432" y="7954"/>
                    <a:pt x="22373" y="8347"/>
                  </a:cubicBezTo>
                  <a:cubicBezTo>
                    <a:pt x="22039" y="8323"/>
                    <a:pt x="21622" y="8263"/>
                    <a:pt x="21170" y="8109"/>
                  </a:cubicBezTo>
                  <a:cubicBezTo>
                    <a:pt x="21170" y="8049"/>
                    <a:pt x="21182" y="7990"/>
                    <a:pt x="21182" y="7930"/>
                  </a:cubicBezTo>
                  <a:cubicBezTo>
                    <a:pt x="21182" y="7478"/>
                    <a:pt x="20813" y="7097"/>
                    <a:pt x="20348" y="7097"/>
                  </a:cubicBezTo>
                  <a:cubicBezTo>
                    <a:pt x="20110" y="7097"/>
                    <a:pt x="19884" y="7204"/>
                    <a:pt x="19741" y="7371"/>
                  </a:cubicBezTo>
                  <a:cubicBezTo>
                    <a:pt x="19455" y="7144"/>
                    <a:pt x="19170" y="6894"/>
                    <a:pt x="18908" y="6597"/>
                  </a:cubicBezTo>
                  <a:cubicBezTo>
                    <a:pt x="19039" y="6442"/>
                    <a:pt x="19122" y="6251"/>
                    <a:pt x="19122" y="6025"/>
                  </a:cubicBezTo>
                  <a:cubicBezTo>
                    <a:pt x="19122" y="5573"/>
                    <a:pt x="18753" y="5192"/>
                    <a:pt x="18289" y="5192"/>
                  </a:cubicBezTo>
                  <a:cubicBezTo>
                    <a:pt x="18170" y="5192"/>
                    <a:pt x="18074" y="5227"/>
                    <a:pt x="17967" y="5275"/>
                  </a:cubicBezTo>
                  <a:cubicBezTo>
                    <a:pt x="17920" y="5168"/>
                    <a:pt x="17860" y="5073"/>
                    <a:pt x="17812" y="4977"/>
                  </a:cubicBezTo>
                  <a:cubicBezTo>
                    <a:pt x="17681" y="4692"/>
                    <a:pt x="17539" y="4442"/>
                    <a:pt x="17396" y="4203"/>
                  </a:cubicBezTo>
                  <a:cubicBezTo>
                    <a:pt x="17550" y="4049"/>
                    <a:pt x="17658" y="3846"/>
                    <a:pt x="17658" y="3608"/>
                  </a:cubicBezTo>
                  <a:cubicBezTo>
                    <a:pt x="17658" y="3144"/>
                    <a:pt x="17277" y="2775"/>
                    <a:pt x="16824" y="2775"/>
                  </a:cubicBezTo>
                  <a:cubicBezTo>
                    <a:pt x="16681" y="2775"/>
                    <a:pt x="16562" y="2799"/>
                    <a:pt x="16467" y="2846"/>
                  </a:cubicBezTo>
                  <a:cubicBezTo>
                    <a:pt x="16146" y="2453"/>
                    <a:pt x="15836" y="2144"/>
                    <a:pt x="15538" y="1894"/>
                  </a:cubicBezTo>
                  <a:cubicBezTo>
                    <a:pt x="15598" y="1775"/>
                    <a:pt x="15634" y="1632"/>
                    <a:pt x="15634" y="1501"/>
                  </a:cubicBezTo>
                  <a:cubicBezTo>
                    <a:pt x="15634" y="1036"/>
                    <a:pt x="15253" y="667"/>
                    <a:pt x="14800" y="667"/>
                  </a:cubicBezTo>
                  <a:cubicBezTo>
                    <a:pt x="14514" y="667"/>
                    <a:pt x="14264" y="822"/>
                    <a:pt x="14110" y="1025"/>
                  </a:cubicBezTo>
                  <a:cubicBezTo>
                    <a:pt x="13669" y="846"/>
                    <a:pt x="13252" y="763"/>
                    <a:pt x="12859" y="715"/>
                  </a:cubicBezTo>
                  <a:cubicBezTo>
                    <a:pt x="12800" y="310"/>
                    <a:pt x="12455" y="1"/>
                    <a:pt x="120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73"/>
            <p:cNvSpPr/>
            <p:nvPr/>
          </p:nvSpPr>
          <p:spPr>
            <a:xfrm>
              <a:off x="2777425" y="3096350"/>
              <a:ext cx="3875" cy="67575"/>
            </a:xfrm>
            <a:custGeom>
              <a:rect b="b" l="l" r="r" t="t"/>
              <a:pathLst>
                <a:path extrusionOk="0" h="2703" w="155">
                  <a:moveTo>
                    <a:pt x="84" y="0"/>
                  </a:moveTo>
                  <a:cubicBezTo>
                    <a:pt x="36" y="0"/>
                    <a:pt x="0" y="24"/>
                    <a:pt x="0" y="72"/>
                  </a:cubicBezTo>
                  <a:lnTo>
                    <a:pt x="0" y="2632"/>
                  </a:lnTo>
                  <a:cubicBezTo>
                    <a:pt x="0" y="2679"/>
                    <a:pt x="36" y="2703"/>
                    <a:pt x="84" y="2703"/>
                  </a:cubicBezTo>
                  <a:cubicBezTo>
                    <a:pt x="119" y="2703"/>
                    <a:pt x="155" y="2679"/>
                    <a:pt x="155" y="2632"/>
                  </a:cubicBezTo>
                  <a:lnTo>
                    <a:pt x="155" y="72"/>
                  </a:lnTo>
                  <a:cubicBezTo>
                    <a:pt x="155" y="24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73"/>
            <p:cNvSpPr/>
            <p:nvPr/>
          </p:nvSpPr>
          <p:spPr>
            <a:xfrm>
              <a:off x="2610425" y="3096350"/>
              <a:ext cx="3900" cy="67575"/>
            </a:xfrm>
            <a:custGeom>
              <a:rect b="b" l="l" r="r" t="t"/>
              <a:pathLst>
                <a:path extrusionOk="0" h="2703" w="156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lnTo>
                    <a:pt x="1" y="2632"/>
                  </a:lnTo>
                  <a:cubicBezTo>
                    <a:pt x="1" y="2679"/>
                    <a:pt x="37" y="2703"/>
                    <a:pt x="72" y="2703"/>
                  </a:cubicBezTo>
                  <a:cubicBezTo>
                    <a:pt x="120" y="2703"/>
                    <a:pt x="156" y="2679"/>
                    <a:pt x="156" y="2632"/>
                  </a:cubicBezTo>
                  <a:lnTo>
                    <a:pt x="156" y="72"/>
                  </a:ln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73"/>
            <p:cNvSpPr/>
            <p:nvPr/>
          </p:nvSpPr>
          <p:spPr>
            <a:xfrm>
              <a:off x="2382725" y="3096050"/>
              <a:ext cx="3900" cy="67875"/>
            </a:xfrm>
            <a:custGeom>
              <a:rect b="b" l="l" r="r" t="t"/>
              <a:pathLst>
                <a:path extrusionOk="0" h="2715" w="156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lnTo>
                    <a:pt x="1" y="2644"/>
                  </a:lnTo>
                  <a:cubicBezTo>
                    <a:pt x="1" y="2679"/>
                    <a:pt x="36" y="2715"/>
                    <a:pt x="72" y="2715"/>
                  </a:cubicBezTo>
                  <a:cubicBezTo>
                    <a:pt x="120" y="2715"/>
                    <a:pt x="155" y="2691"/>
                    <a:pt x="155" y="2644"/>
                  </a:cubicBezTo>
                  <a:lnTo>
                    <a:pt x="155" y="84"/>
                  </a:lnTo>
                  <a:cubicBezTo>
                    <a:pt x="155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73"/>
            <p:cNvSpPr/>
            <p:nvPr/>
          </p:nvSpPr>
          <p:spPr>
            <a:xfrm>
              <a:off x="2428875" y="3043650"/>
              <a:ext cx="3575" cy="167625"/>
            </a:xfrm>
            <a:custGeom>
              <a:rect b="b" l="l" r="r" t="t"/>
              <a:pathLst>
                <a:path extrusionOk="0" h="6705" w="143">
                  <a:moveTo>
                    <a:pt x="71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71" y="6704"/>
                  </a:cubicBezTo>
                  <a:cubicBezTo>
                    <a:pt x="119" y="6704"/>
                    <a:pt x="143" y="6668"/>
                    <a:pt x="143" y="6633"/>
                  </a:cubicBezTo>
                  <a:lnTo>
                    <a:pt x="143" y="84"/>
                  </a:lnTo>
                  <a:cubicBezTo>
                    <a:pt x="143" y="37"/>
                    <a:pt x="119" y="1"/>
                    <a:pt x="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73"/>
            <p:cNvSpPr/>
            <p:nvPr/>
          </p:nvSpPr>
          <p:spPr>
            <a:xfrm>
              <a:off x="2561625" y="3043650"/>
              <a:ext cx="3875" cy="167625"/>
            </a:xfrm>
            <a:custGeom>
              <a:rect b="b" l="l" r="r" t="t"/>
              <a:pathLst>
                <a:path extrusionOk="0" h="6705" w="155">
                  <a:moveTo>
                    <a:pt x="84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84" y="6704"/>
                  </a:cubicBezTo>
                  <a:cubicBezTo>
                    <a:pt x="119" y="6704"/>
                    <a:pt x="155" y="6668"/>
                    <a:pt x="155" y="6633"/>
                  </a:cubicBezTo>
                  <a:lnTo>
                    <a:pt x="155" y="84"/>
                  </a:lnTo>
                  <a:cubicBezTo>
                    <a:pt x="155" y="37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73"/>
            <p:cNvSpPr/>
            <p:nvPr/>
          </p:nvSpPr>
          <p:spPr>
            <a:xfrm>
              <a:off x="2497025" y="3037100"/>
              <a:ext cx="3600" cy="186075"/>
            </a:xfrm>
            <a:custGeom>
              <a:rect b="b" l="l" r="r" t="t"/>
              <a:pathLst>
                <a:path extrusionOk="0" h="7443" w="144">
                  <a:moveTo>
                    <a:pt x="72" y="1"/>
                  </a:moveTo>
                  <a:cubicBezTo>
                    <a:pt x="24" y="1"/>
                    <a:pt x="1" y="25"/>
                    <a:pt x="1" y="72"/>
                  </a:cubicBezTo>
                  <a:lnTo>
                    <a:pt x="1" y="7371"/>
                  </a:lnTo>
                  <a:cubicBezTo>
                    <a:pt x="1" y="7407"/>
                    <a:pt x="24" y="7442"/>
                    <a:pt x="72" y="7442"/>
                  </a:cubicBezTo>
                  <a:cubicBezTo>
                    <a:pt x="120" y="7430"/>
                    <a:pt x="143" y="7395"/>
                    <a:pt x="143" y="7371"/>
                  </a:cubicBezTo>
                  <a:lnTo>
                    <a:pt x="143" y="72"/>
                  </a:lnTo>
                  <a:cubicBezTo>
                    <a:pt x="143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73"/>
            <p:cNvSpPr/>
            <p:nvPr/>
          </p:nvSpPr>
          <p:spPr>
            <a:xfrm>
              <a:off x="2705675" y="3106750"/>
              <a:ext cx="3900" cy="45875"/>
            </a:xfrm>
            <a:custGeom>
              <a:rect b="b" l="l" r="r" t="t"/>
              <a:pathLst>
                <a:path extrusionOk="0" h="1835" w="156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lnTo>
                    <a:pt x="1" y="1763"/>
                  </a:lnTo>
                  <a:cubicBezTo>
                    <a:pt x="1" y="1811"/>
                    <a:pt x="37" y="1835"/>
                    <a:pt x="72" y="1835"/>
                  </a:cubicBezTo>
                  <a:cubicBezTo>
                    <a:pt x="120" y="1835"/>
                    <a:pt x="156" y="1811"/>
                    <a:pt x="156" y="1763"/>
                  </a:cubicBezTo>
                  <a:lnTo>
                    <a:pt x="156" y="72"/>
                  </a:lnTo>
                  <a:cubicBezTo>
                    <a:pt x="156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73"/>
            <p:cNvSpPr/>
            <p:nvPr/>
          </p:nvSpPr>
          <p:spPr>
            <a:xfrm>
              <a:off x="2212775" y="3096050"/>
              <a:ext cx="3575" cy="67875"/>
            </a:xfrm>
            <a:custGeom>
              <a:rect b="b" l="l" r="r" t="t"/>
              <a:pathLst>
                <a:path extrusionOk="0" h="2715" w="143">
                  <a:moveTo>
                    <a:pt x="72" y="0"/>
                  </a:moveTo>
                  <a:cubicBezTo>
                    <a:pt x="24" y="0"/>
                    <a:pt x="0" y="36"/>
                    <a:pt x="0" y="84"/>
                  </a:cubicBezTo>
                  <a:lnTo>
                    <a:pt x="0" y="2644"/>
                  </a:lnTo>
                  <a:cubicBezTo>
                    <a:pt x="0" y="2679"/>
                    <a:pt x="24" y="2715"/>
                    <a:pt x="72" y="2715"/>
                  </a:cubicBezTo>
                  <a:cubicBezTo>
                    <a:pt x="119" y="2715"/>
                    <a:pt x="143" y="2691"/>
                    <a:pt x="143" y="2644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73"/>
            <p:cNvSpPr/>
            <p:nvPr/>
          </p:nvSpPr>
          <p:spPr>
            <a:xfrm>
              <a:off x="2284500" y="3106750"/>
              <a:ext cx="3900" cy="45875"/>
            </a:xfrm>
            <a:custGeom>
              <a:rect b="b" l="l" r="r" t="t"/>
              <a:pathLst>
                <a:path extrusionOk="0" h="1835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lnTo>
                    <a:pt x="0" y="1763"/>
                  </a:lnTo>
                  <a:cubicBezTo>
                    <a:pt x="0" y="1811"/>
                    <a:pt x="36" y="1835"/>
                    <a:pt x="72" y="1835"/>
                  </a:cubicBezTo>
                  <a:cubicBezTo>
                    <a:pt x="120" y="1835"/>
                    <a:pt x="155" y="1811"/>
                    <a:pt x="155" y="1763"/>
                  </a:cubicBezTo>
                  <a:lnTo>
                    <a:pt x="155" y="72"/>
                  </a:lnTo>
                  <a:cubicBezTo>
                    <a:pt x="155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6" name="Google Shape;1186;p73"/>
          <p:cNvSpPr txBox="1"/>
          <p:nvPr/>
        </p:nvSpPr>
        <p:spPr>
          <a:xfrm>
            <a:off x="206063" y="761163"/>
            <a:ext cx="2386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INTRODUCTION</a:t>
            </a:r>
            <a:endParaRPr sz="18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187" name="Google Shape;1187;p73"/>
          <p:cNvSpPr txBox="1"/>
          <p:nvPr/>
        </p:nvSpPr>
        <p:spPr>
          <a:xfrm>
            <a:off x="301036" y="166600"/>
            <a:ext cx="623100" cy="476100"/>
          </a:xfrm>
          <a:prstGeom prst="rect">
            <a:avLst/>
          </a:prstGeom>
          <a:solidFill>
            <a:srgbClr val="3AC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01</a:t>
            </a:r>
            <a:endParaRPr sz="24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188" name="Google Shape;1188;p73"/>
          <p:cNvSpPr/>
          <p:nvPr/>
        </p:nvSpPr>
        <p:spPr>
          <a:xfrm>
            <a:off x="5328300" y="1341500"/>
            <a:ext cx="1605600" cy="1605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9" name="Google Shape;1189;p73"/>
          <p:cNvGrpSpPr/>
          <p:nvPr/>
        </p:nvGrpSpPr>
        <p:grpSpPr>
          <a:xfrm>
            <a:off x="5575992" y="1741139"/>
            <a:ext cx="1109958" cy="806070"/>
            <a:chOff x="4685700" y="1626225"/>
            <a:chExt cx="215225" cy="156300"/>
          </a:xfrm>
        </p:grpSpPr>
        <p:sp>
          <p:nvSpPr>
            <p:cNvPr id="1190" name="Google Shape;1190;p73"/>
            <p:cNvSpPr/>
            <p:nvPr/>
          </p:nvSpPr>
          <p:spPr>
            <a:xfrm>
              <a:off x="4757725" y="1656575"/>
              <a:ext cx="15200" cy="27425"/>
            </a:xfrm>
            <a:custGeom>
              <a:rect b="b" l="l" r="r" t="t"/>
              <a:pathLst>
                <a:path extrusionOk="0" h="1097" w="608">
                  <a:moveTo>
                    <a:pt x="262" y="1"/>
                  </a:moveTo>
                  <a:cubicBezTo>
                    <a:pt x="191" y="84"/>
                    <a:pt x="96" y="120"/>
                    <a:pt x="1" y="144"/>
                  </a:cubicBezTo>
                  <a:lnTo>
                    <a:pt x="322" y="1096"/>
                  </a:lnTo>
                  <a:cubicBezTo>
                    <a:pt x="417" y="1049"/>
                    <a:pt x="501" y="1013"/>
                    <a:pt x="608" y="989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rgbClr val="0E4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73"/>
            <p:cNvSpPr/>
            <p:nvPr/>
          </p:nvSpPr>
          <p:spPr>
            <a:xfrm>
              <a:off x="4736000" y="1717600"/>
              <a:ext cx="18775" cy="11050"/>
            </a:xfrm>
            <a:custGeom>
              <a:rect b="b" l="l" r="r" t="t"/>
              <a:pathLst>
                <a:path extrusionOk="0" h="442" w="751">
                  <a:moveTo>
                    <a:pt x="631" y="1"/>
                  </a:moveTo>
                  <a:lnTo>
                    <a:pt x="0" y="143"/>
                  </a:lnTo>
                  <a:cubicBezTo>
                    <a:pt x="36" y="239"/>
                    <a:pt x="48" y="334"/>
                    <a:pt x="48" y="441"/>
                  </a:cubicBezTo>
                  <a:lnTo>
                    <a:pt x="750" y="286"/>
                  </a:lnTo>
                  <a:cubicBezTo>
                    <a:pt x="691" y="215"/>
                    <a:pt x="643" y="108"/>
                    <a:pt x="631" y="1"/>
                  </a:cubicBezTo>
                  <a:close/>
                </a:path>
              </a:pathLst>
            </a:custGeom>
            <a:solidFill>
              <a:srgbClr val="0E4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73"/>
            <p:cNvSpPr/>
            <p:nvPr/>
          </p:nvSpPr>
          <p:spPr>
            <a:xfrm>
              <a:off x="4799400" y="1726525"/>
              <a:ext cx="21450" cy="24750"/>
            </a:xfrm>
            <a:custGeom>
              <a:rect b="b" l="l" r="r" t="t"/>
              <a:pathLst>
                <a:path extrusionOk="0" h="990" w="858">
                  <a:moveTo>
                    <a:pt x="191" y="1"/>
                  </a:moveTo>
                  <a:cubicBezTo>
                    <a:pt x="131" y="96"/>
                    <a:pt x="72" y="167"/>
                    <a:pt x="0" y="227"/>
                  </a:cubicBezTo>
                  <a:lnTo>
                    <a:pt x="667" y="989"/>
                  </a:lnTo>
                  <a:cubicBezTo>
                    <a:pt x="715" y="894"/>
                    <a:pt x="786" y="810"/>
                    <a:pt x="858" y="751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0E4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73"/>
            <p:cNvSpPr/>
            <p:nvPr/>
          </p:nvSpPr>
          <p:spPr>
            <a:xfrm>
              <a:off x="4849100" y="1727125"/>
              <a:ext cx="24450" cy="24425"/>
            </a:xfrm>
            <a:custGeom>
              <a:rect b="b" l="l" r="r" t="t"/>
              <a:pathLst>
                <a:path extrusionOk="0" h="977" w="978">
                  <a:moveTo>
                    <a:pt x="763" y="1"/>
                  </a:moveTo>
                  <a:lnTo>
                    <a:pt x="1" y="739"/>
                  </a:lnTo>
                  <a:cubicBezTo>
                    <a:pt x="84" y="810"/>
                    <a:pt x="144" y="894"/>
                    <a:pt x="179" y="977"/>
                  </a:cubicBezTo>
                  <a:lnTo>
                    <a:pt x="977" y="203"/>
                  </a:lnTo>
                  <a:cubicBezTo>
                    <a:pt x="882" y="155"/>
                    <a:pt x="810" y="84"/>
                    <a:pt x="763" y="1"/>
                  </a:cubicBezTo>
                  <a:close/>
                </a:path>
              </a:pathLst>
            </a:custGeom>
            <a:solidFill>
              <a:srgbClr val="0E4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73"/>
            <p:cNvSpPr/>
            <p:nvPr/>
          </p:nvSpPr>
          <p:spPr>
            <a:xfrm>
              <a:off x="4750575" y="1680100"/>
              <a:ext cx="58675" cy="59250"/>
            </a:xfrm>
            <a:custGeom>
              <a:rect b="b" l="l" r="r" t="t"/>
              <a:pathLst>
                <a:path extrusionOk="0" h="2370" w="2347">
                  <a:moveTo>
                    <a:pt x="1179" y="0"/>
                  </a:moveTo>
                  <a:cubicBezTo>
                    <a:pt x="1084" y="0"/>
                    <a:pt x="1001" y="12"/>
                    <a:pt x="906" y="36"/>
                  </a:cubicBezTo>
                  <a:cubicBezTo>
                    <a:pt x="810" y="48"/>
                    <a:pt x="715" y="96"/>
                    <a:pt x="632" y="131"/>
                  </a:cubicBezTo>
                  <a:cubicBezTo>
                    <a:pt x="251" y="334"/>
                    <a:pt x="1" y="727"/>
                    <a:pt x="1" y="1179"/>
                  </a:cubicBezTo>
                  <a:cubicBezTo>
                    <a:pt x="1" y="1298"/>
                    <a:pt x="13" y="1405"/>
                    <a:pt x="48" y="1501"/>
                  </a:cubicBezTo>
                  <a:cubicBezTo>
                    <a:pt x="72" y="1608"/>
                    <a:pt x="120" y="1703"/>
                    <a:pt x="167" y="1786"/>
                  </a:cubicBezTo>
                  <a:cubicBezTo>
                    <a:pt x="370" y="2132"/>
                    <a:pt x="739" y="2370"/>
                    <a:pt x="1179" y="2370"/>
                  </a:cubicBezTo>
                  <a:cubicBezTo>
                    <a:pt x="1477" y="2370"/>
                    <a:pt x="1739" y="2251"/>
                    <a:pt x="1953" y="2072"/>
                  </a:cubicBezTo>
                  <a:cubicBezTo>
                    <a:pt x="2025" y="2013"/>
                    <a:pt x="2084" y="1941"/>
                    <a:pt x="2144" y="1846"/>
                  </a:cubicBezTo>
                  <a:cubicBezTo>
                    <a:pt x="2275" y="1667"/>
                    <a:pt x="2346" y="1429"/>
                    <a:pt x="2346" y="1191"/>
                  </a:cubicBezTo>
                  <a:cubicBezTo>
                    <a:pt x="2346" y="536"/>
                    <a:pt x="1822" y="12"/>
                    <a:pt x="1179" y="0"/>
                  </a:cubicBezTo>
                  <a:close/>
                </a:path>
              </a:pathLst>
            </a:custGeom>
            <a:solidFill>
              <a:srgbClr val="49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73"/>
            <p:cNvSpPr/>
            <p:nvPr/>
          </p:nvSpPr>
          <p:spPr>
            <a:xfrm>
              <a:off x="4737175" y="1626225"/>
              <a:ext cx="34275" cy="34250"/>
            </a:xfrm>
            <a:custGeom>
              <a:rect b="b" l="l" r="r" t="t"/>
              <a:pathLst>
                <a:path extrusionOk="0" h="1370" w="1371">
                  <a:moveTo>
                    <a:pt x="692" y="0"/>
                  </a:moveTo>
                  <a:cubicBezTo>
                    <a:pt x="311" y="0"/>
                    <a:pt x="1" y="310"/>
                    <a:pt x="1" y="679"/>
                  </a:cubicBezTo>
                  <a:cubicBezTo>
                    <a:pt x="1" y="1060"/>
                    <a:pt x="311" y="1370"/>
                    <a:pt x="692" y="1370"/>
                  </a:cubicBezTo>
                  <a:cubicBezTo>
                    <a:pt x="751" y="1370"/>
                    <a:pt x="787" y="1370"/>
                    <a:pt x="834" y="1358"/>
                  </a:cubicBezTo>
                  <a:cubicBezTo>
                    <a:pt x="930" y="1322"/>
                    <a:pt x="1025" y="1274"/>
                    <a:pt x="1108" y="1215"/>
                  </a:cubicBezTo>
                  <a:cubicBezTo>
                    <a:pt x="1263" y="1096"/>
                    <a:pt x="1370" y="905"/>
                    <a:pt x="1370" y="679"/>
                  </a:cubicBezTo>
                  <a:cubicBezTo>
                    <a:pt x="1370" y="310"/>
                    <a:pt x="1073" y="0"/>
                    <a:pt x="692" y="0"/>
                  </a:cubicBezTo>
                  <a:close/>
                </a:path>
              </a:pathLst>
            </a:custGeom>
            <a:solidFill>
              <a:srgbClr val="3A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73"/>
            <p:cNvSpPr/>
            <p:nvPr/>
          </p:nvSpPr>
          <p:spPr>
            <a:xfrm>
              <a:off x="4813100" y="1739925"/>
              <a:ext cx="42575" cy="42600"/>
            </a:xfrm>
            <a:custGeom>
              <a:rect b="b" l="l" r="r" t="t"/>
              <a:pathLst>
                <a:path extrusionOk="0" h="1704" w="1703">
                  <a:moveTo>
                    <a:pt x="845" y="1"/>
                  </a:moveTo>
                  <a:cubicBezTo>
                    <a:pt x="643" y="1"/>
                    <a:pt x="441" y="84"/>
                    <a:pt x="298" y="203"/>
                  </a:cubicBezTo>
                  <a:cubicBezTo>
                    <a:pt x="226" y="274"/>
                    <a:pt x="143" y="346"/>
                    <a:pt x="107" y="441"/>
                  </a:cubicBezTo>
                  <a:cubicBezTo>
                    <a:pt x="48" y="572"/>
                    <a:pt x="0" y="703"/>
                    <a:pt x="0" y="858"/>
                  </a:cubicBezTo>
                  <a:cubicBezTo>
                    <a:pt x="0" y="1334"/>
                    <a:pt x="393" y="1703"/>
                    <a:pt x="845" y="1703"/>
                  </a:cubicBezTo>
                  <a:cubicBezTo>
                    <a:pt x="1322" y="1703"/>
                    <a:pt x="1703" y="1310"/>
                    <a:pt x="1703" y="858"/>
                  </a:cubicBezTo>
                  <a:cubicBezTo>
                    <a:pt x="1703" y="715"/>
                    <a:pt x="1667" y="584"/>
                    <a:pt x="1596" y="465"/>
                  </a:cubicBezTo>
                  <a:cubicBezTo>
                    <a:pt x="1548" y="382"/>
                    <a:pt x="1488" y="298"/>
                    <a:pt x="1417" y="227"/>
                  </a:cubicBezTo>
                  <a:cubicBezTo>
                    <a:pt x="1262" y="96"/>
                    <a:pt x="1072" y="1"/>
                    <a:pt x="845" y="1"/>
                  </a:cubicBezTo>
                  <a:close/>
                </a:path>
              </a:pathLst>
            </a:custGeom>
            <a:solidFill>
              <a:srgbClr val="3A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73"/>
            <p:cNvSpPr/>
            <p:nvPr/>
          </p:nvSpPr>
          <p:spPr>
            <a:xfrm>
              <a:off x="4864000" y="1698250"/>
              <a:ext cx="36925" cy="36650"/>
            </a:xfrm>
            <a:custGeom>
              <a:rect b="b" l="l" r="r" t="t"/>
              <a:pathLst>
                <a:path extrusionOk="0" h="1466" w="1477">
                  <a:moveTo>
                    <a:pt x="738" y="1"/>
                  </a:moveTo>
                  <a:cubicBezTo>
                    <a:pt x="333" y="1"/>
                    <a:pt x="0" y="334"/>
                    <a:pt x="0" y="739"/>
                  </a:cubicBezTo>
                  <a:cubicBezTo>
                    <a:pt x="0" y="882"/>
                    <a:pt x="48" y="1037"/>
                    <a:pt x="143" y="1156"/>
                  </a:cubicBezTo>
                  <a:cubicBezTo>
                    <a:pt x="202" y="1239"/>
                    <a:pt x="274" y="1310"/>
                    <a:pt x="357" y="1358"/>
                  </a:cubicBezTo>
                  <a:cubicBezTo>
                    <a:pt x="476" y="1418"/>
                    <a:pt x="607" y="1465"/>
                    <a:pt x="750" y="1465"/>
                  </a:cubicBezTo>
                  <a:cubicBezTo>
                    <a:pt x="1155" y="1465"/>
                    <a:pt x="1476" y="1132"/>
                    <a:pt x="1476" y="739"/>
                  </a:cubicBezTo>
                  <a:cubicBezTo>
                    <a:pt x="1476" y="334"/>
                    <a:pt x="1155" y="1"/>
                    <a:pt x="738" y="1"/>
                  </a:cubicBezTo>
                  <a:close/>
                </a:path>
              </a:pathLst>
            </a:custGeom>
            <a:solidFill>
              <a:srgbClr val="49E1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73"/>
            <p:cNvSpPr/>
            <p:nvPr/>
          </p:nvSpPr>
          <p:spPr>
            <a:xfrm>
              <a:off x="4685700" y="1703325"/>
              <a:ext cx="51500" cy="51200"/>
            </a:xfrm>
            <a:custGeom>
              <a:rect b="b" l="l" r="r" t="t"/>
              <a:pathLst>
                <a:path extrusionOk="0" h="2048" w="2060">
                  <a:moveTo>
                    <a:pt x="1036" y="0"/>
                  </a:moveTo>
                  <a:cubicBezTo>
                    <a:pt x="465" y="0"/>
                    <a:pt x="0" y="453"/>
                    <a:pt x="0" y="1024"/>
                  </a:cubicBezTo>
                  <a:cubicBezTo>
                    <a:pt x="0" y="1584"/>
                    <a:pt x="465" y="2048"/>
                    <a:pt x="1036" y="2048"/>
                  </a:cubicBezTo>
                  <a:cubicBezTo>
                    <a:pt x="1596" y="2048"/>
                    <a:pt x="2060" y="1584"/>
                    <a:pt x="2060" y="1024"/>
                  </a:cubicBezTo>
                  <a:lnTo>
                    <a:pt x="2048" y="1012"/>
                  </a:lnTo>
                  <a:cubicBezTo>
                    <a:pt x="2048" y="905"/>
                    <a:pt x="2036" y="798"/>
                    <a:pt x="2000" y="714"/>
                  </a:cubicBezTo>
                  <a:cubicBezTo>
                    <a:pt x="1869" y="298"/>
                    <a:pt x="1488" y="0"/>
                    <a:pt x="1036" y="0"/>
                  </a:cubicBezTo>
                  <a:close/>
                </a:path>
              </a:pathLst>
            </a:custGeom>
            <a:solidFill>
              <a:srgbClr val="3AC5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9" name="Google Shape;1199;p73"/>
          <p:cNvSpPr/>
          <p:nvPr/>
        </p:nvSpPr>
        <p:spPr>
          <a:xfrm>
            <a:off x="7251388" y="1438513"/>
            <a:ext cx="1002419" cy="201996"/>
          </a:xfrm>
          <a:custGeom>
            <a:rect b="b" l="l" r="r" t="t"/>
            <a:pathLst>
              <a:path extrusionOk="0" h="3664" w="18182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0" name="Google Shape;1200;p73"/>
          <p:cNvGrpSpPr/>
          <p:nvPr/>
        </p:nvGrpSpPr>
        <p:grpSpPr>
          <a:xfrm>
            <a:off x="1078627" y="1485625"/>
            <a:ext cx="354724" cy="354724"/>
            <a:chOff x="292035" y="246950"/>
            <a:chExt cx="461700" cy="461700"/>
          </a:xfrm>
        </p:grpSpPr>
        <p:sp>
          <p:nvSpPr>
            <p:cNvPr id="1201" name="Google Shape;1201;p73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73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73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73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5" name="Google Shape;1205;p73"/>
          <p:cNvGrpSpPr/>
          <p:nvPr/>
        </p:nvGrpSpPr>
        <p:grpSpPr>
          <a:xfrm>
            <a:off x="4528777" y="2192575"/>
            <a:ext cx="354724" cy="354724"/>
            <a:chOff x="292035" y="246950"/>
            <a:chExt cx="461700" cy="461700"/>
          </a:xfrm>
        </p:grpSpPr>
        <p:sp>
          <p:nvSpPr>
            <p:cNvPr id="1206" name="Google Shape;1206;p73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rgbClr val="56B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73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rgbClr val="56B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73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rgbClr val="56B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73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rgbClr val="56B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0" name="Google Shape;1210;p73"/>
          <p:cNvGrpSpPr/>
          <p:nvPr/>
        </p:nvGrpSpPr>
        <p:grpSpPr>
          <a:xfrm>
            <a:off x="7575239" y="2009150"/>
            <a:ext cx="354724" cy="354724"/>
            <a:chOff x="292035" y="246950"/>
            <a:chExt cx="461700" cy="461700"/>
          </a:xfrm>
        </p:grpSpPr>
        <p:sp>
          <p:nvSpPr>
            <p:cNvPr id="1211" name="Google Shape;1211;p73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73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73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73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5" name="Google Shape;1215;p73"/>
          <p:cNvSpPr txBox="1"/>
          <p:nvPr/>
        </p:nvSpPr>
        <p:spPr>
          <a:xfrm>
            <a:off x="4653125" y="2945450"/>
            <a:ext cx="30231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Support for Link?</a:t>
            </a:r>
            <a:endParaRPr sz="18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216" name="Google Shape;1216;p73"/>
          <p:cNvSpPr txBox="1"/>
          <p:nvPr/>
        </p:nvSpPr>
        <p:spPr>
          <a:xfrm>
            <a:off x="4656225" y="3271800"/>
            <a:ext cx="29496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Can we support previous findings of a </a:t>
            </a:r>
            <a:r>
              <a:rPr b="1" lang="en" sz="1600" u="sng">
                <a:latin typeface="Lato"/>
                <a:ea typeface="Lato"/>
                <a:cs typeface="Lato"/>
                <a:sym typeface="Lato"/>
              </a:rPr>
              <a:t>link</a:t>
            </a:r>
            <a:r>
              <a:rPr b="1" lang="en" sz="1600">
                <a:latin typeface="Lato"/>
                <a:ea typeface="Lato"/>
                <a:cs typeface="Lato"/>
                <a:sym typeface="Lato"/>
              </a:rPr>
              <a:t> between the </a:t>
            </a:r>
            <a:r>
              <a:rPr b="1" lang="en" sz="1600" u="sng">
                <a:latin typeface="Lato"/>
                <a:ea typeface="Lato"/>
                <a:cs typeface="Lato"/>
                <a:sym typeface="Lato"/>
              </a:rPr>
              <a:t>immune system</a:t>
            </a:r>
            <a:r>
              <a:rPr b="1" lang="en" sz="1600">
                <a:latin typeface="Lato"/>
                <a:ea typeface="Lato"/>
                <a:cs typeface="Lato"/>
                <a:sym typeface="Lato"/>
              </a:rPr>
              <a:t> and </a:t>
            </a:r>
            <a:r>
              <a:rPr b="1" lang="en" sz="1600" u="sng">
                <a:latin typeface="Lato"/>
                <a:ea typeface="Lato"/>
                <a:cs typeface="Lato"/>
                <a:sym typeface="Lato"/>
              </a:rPr>
              <a:t>asthma</a:t>
            </a:r>
            <a:r>
              <a:rPr b="1" lang="en" sz="1600">
                <a:latin typeface="Lato"/>
                <a:ea typeface="Lato"/>
                <a:cs typeface="Lato"/>
                <a:sym typeface="Lato"/>
              </a:rPr>
              <a:t>?</a:t>
            </a:r>
            <a:endParaRPr b="1" sz="1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7" name="Google Shape;1217;p73"/>
          <p:cNvSpPr/>
          <p:nvPr/>
        </p:nvSpPr>
        <p:spPr>
          <a:xfrm>
            <a:off x="2057800" y="1341500"/>
            <a:ext cx="1605600" cy="1605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8" name="Google Shape;1218;p73"/>
          <p:cNvGrpSpPr/>
          <p:nvPr/>
        </p:nvGrpSpPr>
        <p:grpSpPr>
          <a:xfrm>
            <a:off x="2356109" y="1741226"/>
            <a:ext cx="1008984" cy="806063"/>
            <a:chOff x="2027956" y="1873070"/>
            <a:chExt cx="1161755" cy="928109"/>
          </a:xfrm>
        </p:grpSpPr>
        <p:cxnSp>
          <p:nvCxnSpPr>
            <p:cNvPr id="1219" name="Google Shape;1219;p73"/>
            <p:cNvCxnSpPr/>
            <p:nvPr/>
          </p:nvCxnSpPr>
          <p:spPr>
            <a:xfrm flipH="1" rot="10800000">
              <a:off x="2168800" y="2090225"/>
              <a:ext cx="150600" cy="321000"/>
            </a:xfrm>
            <a:prstGeom prst="straightConnector1">
              <a:avLst/>
            </a:prstGeom>
            <a:noFill/>
            <a:ln cap="flat" cmpd="sng" w="38100">
              <a:solidFill>
                <a:srgbClr val="0E40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0" name="Google Shape;1220;p73"/>
            <p:cNvCxnSpPr/>
            <p:nvPr/>
          </p:nvCxnSpPr>
          <p:spPr>
            <a:xfrm>
              <a:off x="2443975" y="2037750"/>
              <a:ext cx="294900" cy="275100"/>
            </a:xfrm>
            <a:prstGeom prst="straightConnector1">
              <a:avLst/>
            </a:prstGeom>
            <a:noFill/>
            <a:ln cap="flat" cmpd="sng" w="38100">
              <a:solidFill>
                <a:srgbClr val="0E40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1" name="Google Shape;1221;p73"/>
            <p:cNvCxnSpPr/>
            <p:nvPr/>
          </p:nvCxnSpPr>
          <p:spPr>
            <a:xfrm flipH="1" rot="10800000">
              <a:off x="2706075" y="2142500"/>
              <a:ext cx="373500" cy="177000"/>
            </a:xfrm>
            <a:prstGeom prst="straightConnector1">
              <a:avLst/>
            </a:prstGeom>
            <a:noFill/>
            <a:ln cap="flat" cmpd="sng" w="38100">
              <a:solidFill>
                <a:srgbClr val="0E40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2" name="Google Shape;1222;p73"/>
            <p:cNvCxnSpPr/>
            <p:nvPr/>
          </p:nvCxnSpPr>
          <p:spPr>
            <a:xfrm>
              <a:off x="2725725" y="2299825"/>
              <a:ext cx="124500" cy="373500"/>
            </a:xfrm>
            <a:prstGeom prst="straightConnector1">
              <a:avLst/>
            </a:prstGeom>
            <a:noFill/>
            <a:ln cap="flat" cmpd="sng" w="38100">
              <a:solidFill>
                <a:srgbClr val="0E404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23" name="Google Shape;1223;p73"/>
            <p:cNvSpPr/>
            <p:nvPr/>
          </p:nvSpPr>
          <p:spPr>
            <a:xfrm>
              <a:off x="2217902" y="1873070"/>
              <a:ext cx="325863" cy="329057"/>
            </a:xfrm>
            <a:custGeom>
              <a:rect b="b" l="l" r="r" t="t"/>
              <a:pathLst>
                <a:path extrusionOk="0" h="2370" w="2347">
                  <a:moveTo>
                    <a:pt x="1179" y="0"/>
                  </a:moveTo>
                  <a:cubicBezTo>
                    <a:pt x="1084" y="0"/>
                    <a:pt x="1001" y="12"/>
                    <a:pt x="906" y="36"/>
                  </a:cubicBezTo>
                  <a:cubicBezTo>
                    <a:pt x="810" y="48"/>
                    <a:pt x="715" y="96"/>
                    <a:pt x="632" y="131"/>
                  </a:cubicBezTo>
                  <a:cubicBezTo>
                    <a:pt x="251" y="334"/>
                    <a:pt x="1" y="727"/>
                    <a:pt x="1" y="1179"/>
                  </a:cubicBezTo>
                  <a:cubicBezTo>
                    <a:pt x="1" y="1298"/>
                    <a:pt x="13" y="1405"/>
                    <a:pt x="48" y="1501"/>
                  </a:cubicBezTo>
                  <a:cubicBezTo>
                    <a:pt x="72" y="1608"/>
                    <a:pt x="120" y="1703"/>
                    <a:pt x="167" y="1786"/>
                  </a:cubicBezTo>
                  <a:cubicBezTo>
                    <a:pt x="370" y="2132"/>
                    <a:pt x="739" y="2370"/>
                    <a:pt x="1179" y="2370"/>
                  </a:cubicBezTo>
                  <a:cubicBezTo>
                    <a:pt x="1477" y="2370"/>
                    <a:pt x="1739" y="2251"/>
                    <a:pt x="1953" y="2072"/>
                  </a:cubicBezTo>
                  <a:cubicBezTo>
                    <a:pt x="2025" y="2013"/>
                    <a:pt x="2084" y="1941"/>
                    <a:pt x="2144" y="1846"/>
                  </a:cubicBezTo>
                  <a:cubicBezTo>
                    <a:pt x="2275" y="1667"/>
                    <a:pt x="2346" y="1429"/>
                    <a:pt x="2346" y="1191"/>
                  </a:cubicBezTo>
                  <a:cubicBezTo>
                    <a:pt x="2346" y="536"/>
                    <a:pt x="1822" y="12"/>
                    <a:pt x="1179" y="0"/>
                  </a:cubicBezTo>
                  <a:close/>
                </a:path>
              </a:pathLst>
            </a:custGeom>
            <a:solidFill>
              <a:srgbClr val="FEC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73"/>
            <p:cNvSpPr/>
            <p:nvPr/>
          </p:nvSpPr>
          <p:spPr>
            <a:xfrm>
              <a:off x="2619332" y="2202114"/>
              <a:ext cx="190353" cy="190214"/>
            </a:xfrm>
            <a:custGeom>
              <a:rect b="b" l="l" r="r" t="t"/>
              <a:pathLst>
                <a:path extrusionOk="0" h="1370" w="1371">
                  <a:moveTo>
                    <a:pt x="692" y="0"/>
                  </a:moveTo>
                  <a:cubicBezTo>
                    <a:pt x="311" y="0"/>
                    <a:pt x="1" y="310"/>
                    <a:pt x="1" y="679"/>
                  </a:cubicBezTo>
                  <a:cubicBezTo>
                    <a:pt x="1" y="1060"/>
                    <a:pt x="311" y="1370"/>
                    <a:pt x="692" y="1370"/>
                  </a:cubicBezTo>
                  <a:cubicBezTo>
                    <a:pt x="751" y="1370"/>
                    <a:pt x="787" y="1370"/>
                    <a:pt x="834" y="1358"/>
                  </a:cubicBezTo>
                  <a:cubicBezTo>
                    <a:pt x="930" y="1322"/>
                    <a:pt x="1025" y="1274"/>
                    <a:pt x="1108" y="1215"/>
                  </a:cubicBezTo>
                  <a:cubicBezTo>
                    <a:pt x="1263" y="1096"/>
                    <a:pt x="1370" y="905"/>
                    <a:pt x="1370" y="679"/>
                  </a:cubicBezTo>
                  <a:cubicBezTo>
                    <a:pt x="1370" y="310"/>
                    <a:pt x="1073" y="0"/>
                    <a:pt x="692" y="0"/>
                  </a:cubicBezTo>
                  <a:close/>
                </a:path>
              </a:pathLst>
            </a:cu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73"/>
            <p:cNvSpPr/>
            <p:nvPr/>
          </p:nvSpPr>
          <p:spPr>
            <a:xfrm>
              <a:off x="2027956" y="2300605"/>
              <a:ext cx="286016" cy="284349"/>
            </a:xfrm>
            <a:custGeom>
              <a:rect b="b" l="l" r="r" t="t"/>
              <a:pathLst>
                <a:path extrusionOk="0" h="2048" w="2060">
                  <a:moveTo>
                    <a:pt x="1036" y="0"/>
                  </a:moveTo>
                  <a:cubicBezTo>
                    <a:pt x="465" y="0"/>
                    <a:pt x="0" y="453"/>
                    <a:pt x="0" y="1024"/>
                  </a:cubicBezTo>
                  <a:cubicBezTo>
                    <a:pt x="0" y="1584"/>
                    <a:pt x="465" y="2048"/>
                    <a:pt x="1036" y="2048"/>
                  </a:cubicBezTo>
                  <a:cubicBezTo>
                    <a:pt x="1596" y="2048"/>
                    <a:pt x="2060" y="1584"/>
                    <a:pt x="2060" y="1024"/>
                  </a:cubicBezTo>
                  <a:lnTo>
                    <a:pt x="2048" y="1012"/>
                  </a:lnTo>
                  <a:cubicBezTo>
                    <a:pt x="2048" y="905"/>
                    <a:pt x="2036" y="798"/>
                    <a:pt x="2000" y="714"/>
                  </a:cubicBezTo>
                  <a:cubicBezTo>
                    <a:pt x="1869" y="298"/>
                    <a:pt x="1488" y="0"/>
                    <a:pt x="1036" y="0"/>
                  </a:cubicBezTo>
                  <a:close/>
                </a:path>
              </a:pathLst>
            </a:cu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73"/>
            <p:cNvSpPr/>
            <p:nvPr/>
          </p:nvSpPr>
          <p:spPr>
            <a:xfrm>
              <a:off x="2999357" y="2038314"/>
              <a:ext cx="190353" cy="190214"/>
            </a:xfrm>
            <a:custGeom>
              <a:rect b="b" l="l" r="r" t="t"/>
              <a:pathLst>
                <a:path extrusionOk="0" h="1370" w="1371">
                  <a:moveTo>
                    <a:pt x="692" y="0"/>
                  </a:moveTo>
                  <a:cubicBezTo>
                    <a:pt x="311" y="0"/>
                    <a:pt x="1" y="310"/>
                    <a:pt x="1" y="679"/>
                  </a:cubicBezTo>
                  <a:cubicBezTo>
                    <a:pt x="1" y="1060"/>
                    <a:pt x="311" y="1370"/>
                    <a:pt x="692" y="1370"/>
                  </a:cubicBezTo>
                  <a:cubicBezTo>
                    <a:pt x="751" y="1370"/>
                    <a:pt x="787" y="1370"/>
                    <a:pt x="834" y="1358"/>
                  </a:cubicBezTo>
                  <a:cubicBezTo>
                    <a:pt x="930" y="1322"/>
                    <a:pt x="1025" y="1274"/>
                    <a:pt x="1108" y="1215"/>
                  </a:cubicBezTo>
                  <a:cubicBezTo>
                    <a:pt x="1263" y="1096"/>
                    <a:pt x="1370" y="905"/>
                    <a:pt x="1370" y="679"/>
                  </a:cubicBezTo>
                  <a:cubicBezTo>
                    <a:pt x="1370" y="310"/>
                    <a:pt x="1073" y="0"/>
                    <a:pt x="692" y="0"/>
                  </a:cubicBezTo>
                  <a:close/>
                </a:path>
              </a:pathLst>
            </a:cu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73"/>
            <p:cNvSpPr/>
            <p:nvPr/>
          </p:nvSpPr>
          <p:spPr>
            <a:xfrm>
              <a:off x="2683181" y="2516830"/>
              <a:ext cx="286016" cy="284349"/>
            </a:xfrm>
            <a:custGeom>
              <a:rect b="b" l="l" r="r" t="t"/>
              <a:pathLst>
                <a:path extrusionOk="0" h="2048" w="2060">
                  <a:moveTo>
                    <a:pt x="1036" y="0"/>
                  </a:moveTo>
                  <a:cubicBezTo>
                    <a:pt x="465" y="0"/>
                    <a:pt x="0" y="453"/>
                    <a:pt x="0" y="1024"/>
                  </a:cubicBezTo>
                  <a:cubicBezTo>
                    <a:pt x="0" y="1584"/>
                    <a:pt x="465" y="2048"/>
                    <a:pt x="1036" y="2048"/>
                  </a:cubicBezTo>
                  <a:cubicBezTo>
                    <a:pt x="1596" y="2048"/>
                    <a:pt x="2060" y="1584"/>
                    <a:pt x="2060" y="1024"/>
                  </a:cubicBezTo>
                  <a:lnTo>
                    <a:pt x="2048" y="1012"/>
                  </a:lnTo>
                  <a:cubicBezTo>
                    <a:pt x="2048" y="905"/>
                    <a:pt x="2036" y="798"/>
                    <a:pt x="2000" y="714"/>
                  </a:cubicBezTo>
                  <a:cubicBezTo>
                    <a:pt x="1869" y="298"/>
                    <a:pt x="1488" y="0"/>
                    <a:pt x="1036" y="0"/>
                  </a:cubicBezTo>
                  <a:close/>
                </a:path>
              </a:pathLst>
            </a:custGeom>
            <a:solidFill>
              <a:srgbClr val="FEC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8" name="Google Shape;1228;p73"/>
          <p:cNvSpPr/>
          <p:nvPr/>
        </p:nvSpPr>
        <p:spPr>
          <a:xfrm>
            <a:off x="3745460" y="2697899"/>
            <a:ext cx="716325" cy="144352"/>
          </a:xfrm>
          <a:custGeom>
            <a:rect b="b" l="l" r="r" t="t"/>
            <a:pathLst>
              <a:path extrusionOk="0" h="3664" w="18182">
                <a:moveTo>
                  <a:pt x="5986" y="1"/>
                </a:moveTo>
                <a:cubicBezTo>
                  <a:pt x="5760" y="1"/>
                  <a:pt x="5535" y="15"/>
                  <a:pt x="5310" y="44"/>
                </a:cubicBezTo>
                <a:cubicBezTo>
                  <a:pt x="3239" y="318"/>
                  <a:pt x="1346" y="1711"/>
                  <a:pt x="0" y="3664"/>
                </a:cubicBezTo>
                <a:lnTo>
                  <a:pt x="18181" y="3664"/>
                </a:lnTo>
                <a:cubicBezTo>
                  <a:pt x="17514" y="2878"/>
                  <a:pt x="16621" y="2366"/>
                  <a:pt x="15716" y="2247"/>
                </a:cubicBezTo>
                <a:cubicBezTo>
                  <a:pt x="15503" y="2214"/>
                  <a:pt x="15288" y="2198"/>
                  <a:pt x="15073" y="2198"/>
                </a:cubicBezTo>
                <a:cubicBezTo>
                  <a:pt x="13796" y="2198"/>
                  <a:pt x="12503" y="2752"/>
                  <a:pt x="11454" y="3628"/>
                </a:cubicBezTo>
                <a:cubicBezTo>
                  <a:pt x="10354" y="1331"/>
                  <a:pt x="8160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3"/>
          <p:cNvSpPr txBox="1"/>
          <p:nvPr/>
        </p:nvSpPr>
        <p:spPr>
          <a:xfrm>
            <a:off x="1376525" y="2945450"/>
            <a:ext cx="30231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Previous GWAS Studies…</a:t>
            </a:r>
            <a:endParaRPr sz="18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230" name="Google Shape;1230;p73"/>
          <p:cNvSpPr txBox="1"/>
          <p:nvPr/>
        </p:nvSpPr>
        <p:spPr>
          <a:xfrm>
            <a:off x="1379625" y="3271800"/>
            <a:ext cx="29496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Identified </a:t>
            </a:r>
            <a:r>
              <a:rPr b="1" lang="en" sz="1600" u="sng">
                <a:latin typeface="Lato"/>
                <a:ea typeface="Lato"/>
                <a:cs typeface="Lato"/>
                <a:sym typeface="Lato"/>
              </a:rPr>
              <a:t>genes</a:t>
            </a:r>
            <a:r>
              <a:rPr b="1" lang="en" sz="1600">
                <a:latin typeface="Lato"/>
                <a:ea typeface="Lato"/>
                <a:cs typeface="Lato"/>
                <a:sym typeface="Lato"/>
              </a:rPr>
              <a:t> and </a:t>
            </a:r>
            <a:r>
              <a:rPr b="1" lang="en" sz="1600" u="sng">
                <a:latin typeface="Lato"/>
                <a:ea typeface="Lato"/>
                <a:cs typeface="Lato"/>
                <a:sym typeface="Lato"/>
              </a:rPr>
              <a:t>loci</a:t>
            </a:r>
            <a:r>
              <a:rPr b="1" lang="en" sz="1600">
                <a:latin typeface="Lato"/>
                <a:ea typeface="Lato"/>
                <a:cs typeface="Lato"/>
                <a:sym typeface="Lato"/>
              </a:rPr>
              <a:t> of interest relating to </a:t>
            </a:r>
            <a:r>
              <a:rPr b="1" lang="en" sz="1600" u="sng">
                <a:latin typeface="Lato"/>
                <a:ea typeface="Lato"/>
                <a:cs typeface="Lato"/>
                <a:sym typeface="Lato"/>
              </a:rPr>
              <a:t>immune system</a:t>
            </a:r>
            <a:endParaRPr b="1" sz="1600" u="sng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74"/>
          <p:cNvSpPr txBox="1"/>
          <p:nvPr/>
        </p:nvSpPr>
        <p:spPr>
          <a:xfrm>
            <a:off x="206063" y="761163"/>
            <a:ext cx="2386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INTRODUCTION</a:t>
            </a:r>
            <a:endParaRPr sz="18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236" name="Google Shape;1236;p74"/>
          <p:cNvSpPr txBox="1"/>
          <p:nvPr/>
        </p:nvSpPr>
        <p:spPr>
          <a:xfrm>
            <a:off x="301036" y="166600"/>
            <a:ext cx="623100" cy="476100"/>
          </a:xfrm>
          <a:prstGeom prst="rect">
            <a:avLst/>
          </a:prstGeom>
          <a:solidFill>
            <a:srgbClr val="3AC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01</a:t>
            </a:r>
            <a:endParaRPr sz="24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grpSp>
        <p:nvGrpSpPr>
          <p:cNvPr id="1237" name="Google Shape;1237;p74"/>
          <p:cNvGrpSpPr/>
          <p:nvPr/>
        </p:nvGrpSpPr>
        <p:grpSpPr>
          <a:xfrm rot="-2125165">
            <a:off x="7581589" y="442128"/>
            <a:ext cx="1816847" cy="909313"/>
            <a:chOff x="2198175" y="2977875"/>
            <a:chExt cx="600700" cy="300650"/>
          </a:xfrm>
        </p:grpSpPr>
        <p:sp>
          <p:nvSpPr>
            <p:cNvPr id="1238" name="Google Shape;1238;p74"/>
            <p:cNvSpPr/>
            <p:nvPr/>
          </p:nvSpPr>
          <p:spPr>
            <a:xfrm>
              <a:off x="2198175" y="3044550"/>
              <a:ext cx="600700" cy="233975"/>
            </a:xfrm>
            <a:custGeom>
              <a:rect b="b" l="l" r="r" t="t"/>
              <a:pathLst>
                <a:path extrusionOk="0" h="9359" w="24028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6"/>
                    <a:pt x="370" y="1667"/>
                    <a:pt x="834" y="1667"/>
                  </a:cubicBezTo>
                  <a:cubicBezTo>
                    <a:pt x="1239" y="1667"/>
                    <a:pt x="1584" y="1370"/>
                    <a:pt x="1656" y="989"/>
                  </a:cubicBezTo>
                  <a:cubicBezTo>
                    <a:pt x="2001" y="1013"/>
                    <a:pt x="2441" y="1084"/>
                    <a:pt x="2930" y="1251"/>
                  </a:cubicBezTo>
                  <a:cubicBezTo>
                    <a:pt x="2918" y="1310"/>
                    <a:pt x="2918" y="1370"/>
                    <a:pt x="2918" y="1406"/>
                  </a:cubicBezTo>
                  <a:cubicBezTo>
                    <a:pt x="2918" y="1870"/>
                    <a:pt x="3287" y="2239"/>
                    <a:pt x="3751" y="2239"/>
                  </a:cubicBezTo>
                  <a:cubicBezTo>
                    <a:pt x="3989" y="2239"/>
                    <a:pt x="4204" y="2156"/>
                    <a:pt x="4346" y="1989"/>
                  </a:cubicBezTo>
                  <a:cubicBezTo>
                    <a:pt x="4644" y="2215"/>
                    <a:pt x="4930" y="2477"/>
                    <a:pt x="5216" y="2799"/>
                  </a:cubicBezTo>
                  <a:cubicBezTo>
                    <a:pt x="5073" y="2941"/>
                    <a:pt x="5001" y="3132"/>
                    <a:pt x="5001" y="3346"/>
                  </a:cubicBezTo>
                  <a:cubicBezTo>
                    <a:pt x="5001" y="3811"/>
                    <a:pt x="5370" y="4180"/>
                    <a:pt x="5835" y="4180"/>
                  </a:cubicBezTo>
                  <a:cubicBezTo>
                    <a:pt x="5942" y="4180"/>
                    <a:pt x="6049" y="4168"/>
                    <a:pt x="6132" y="4120"/>
                  </a:cubicBezTo>
                  <a:cubicBezTo>
                    <a:pt x="6180" y="4192"/>
                    <a:pt x="6228" y="4275"/>
                    <a:pt x="6251" y="4346"/>
                  </a:cubicBezTo>
                  <a:cubicBezTo>
                    <a:pt x="6418" y="4680"/>
                    <a:pt x="6597" y="4977"/>
                    <a:pt x="6775" y="5275"/>
                  </a:cubicBezTo>
                  <a:cubicBezTo>
                    <a:pt x="6621" y="5430"/>
                    <a:pt x="6537" y="5632"/>
                    <a:pt x="6537" y="5858"/>
                  </a:cubicBezTo>
                  <a:cubicBezTo>
                    <a:pt x="6537" y="6323"/>
                    <a:pt x="6906" y="6692"/>
                    <a:pt x="7371" y="6692"/>
                  </a:cubicBezTo>
                  <a:cubicBezTo>
                    <a:pt x="7502" y="6692"/>
                    <a:pt x="7621" y="6668"/>
                    <a:pt x="7728" y="6620"/>
                  </a:cubicBezTo>
                  <a:cubicBezTo>
                    <a:pt x="7990" y="6954"/>
                    <a:pt x="8276" y="7216"/>
                    <a:pt x="8549" y="7442"/>
                  </a:cubicBezTo>
                  <a:cubicBezTo>
                    <a:pt x="8490" y="7549"/>
                    <a:pt x="8454" y="7680"/>
                    <a:pt x="8454" y="7811"/>
                  </a:cubicBezTo>
                  <a:cubicBezTo>
                    <a:pt x="8454" y="8275"/>
                    <a:pt x="8823" y="8644"/>
                    <a:pt x="9288" y="8644"/>
                  </a:cubicBezTo>
                  <a:cubicBezTo>
                    <a:pt x="9573" y="8644"/>
                    <a:pt x="9811" y="8514"/>
                    <a:pt x="9954" y="8299"/>
                  </a:cubicBezTo>
                  <a:cubicBezTo>
                    <a:pt x="10407" y="8478"/>
                    <a:pt x="10823" y="8573"/>
                    <a:pt x="11193" y="8597"/>
                  </a:cubicBezTo>
                  <a:cubicBezTo>
                    <a:pt x="11288" y="9049"/>
                    <a:pt x="11621" y="9359"/>
                    <a:pt x="12038" y="9359"/>
                  </a:cubicBezTo>
                  <a:cubicBezTo>
                    <a:pt x="12455" y="9359"/>
                    <a:pt x="12800" y="9049"/>
                    <a:pt x="12859" y="8644"/>
                  </a:cubicBezTo>
                  <a:cubicBezTo>
                    <a:pt x="13252" y="8597"/>
                    <a:pt x="13669" y="8514"/>
                    <a:pt x="14110" y="8335"/>
                  </a:cubicBezTo>
                  <a:cubicBezTo>
                    <a:pt x="14264" y="8537"/>
                    <a:pt x="14514" y="8692"/>
                    <a:pt x="14800" y="8692"/>
                  </a:cubicBezTo>
                  <a:cubicBezTo>
                    <a:pt x="15253" y="8692"/>
                    <a:pt x="15634" y="8323"/>
                    <a:pt x="15634" y="7859"/>
                  </a:cubicBezTo>
                  <a:cubicBezTo>
                    <a:pt x="15634" y="7728"/>
                    <a:pt x="15598" y="7585"/>
                    <a:pt x="15538" y="7466"/>
                  </a:cubicBezTo>
                  <a:cubicBezTo>
                    <a:pt x="15836" y="7216"/>
                    <a:pt x="16146" y="6906"/>
                    <a:pt x="16467" y="6513"/>
                  </a:cubicBezTo>
                  <a:cubicBezTo>
                    <a:pt x="16562" y="6561"/>
                    <a:pt x="16681" y="6597"/>
                    <a:pt x="16824" y="6597"/>
                  </a:cubicBezTo>
                  <a:cubicBezTo>
                    <a:pt x="17277" y="6597"/>
                    <a:pt x="17658" y="6216"/>
                    <a:pt x="17658" y="5763"/>
                  </a:cubicBezTo>
                  <a:cubicBezTo>
                    <a:pt x="17658" y="5513"/>
                    <a:pt x="17550" y="5311"/>
                    <a:pt x="17396" y="5168"/>
                  </a:cubicBezTo>
                  <a:cubicBezTo>
                    <a:pt x="17539" y="4918"/>
                    <a:pt x="17681" y="4668"/>
                    <a:pt x="17812" y="4382"/>
                  </a:cubicBezTo>
                  <a:cubicBezTo>
                    <a:pt x="17860" y="4287"/>
                    <a:pt x="17920" y="4192"/>
                    <a:pt x="17967" y="4084"/>
                  </a:cubicBezTo>
                  <a:cubicBezTo>
                    <a:pt x="18074" y="4132"/>
                    <a:pt x="18170" y="4168"/>
                    <a:pt x="18289" y="4168"/>
                  </a:cubicBezTo>
                  <a:cubicBezTo>
                    <a:pt x="18753" y="4168"/>
                    <a:pt x="19122" y="3787"/>
                    <a:pt x="19122" y="3334"/>
                  </a:cubicBezTo>
                  <a:cubicBezTo>
                    <a:pt x="19122" y="3108"/>
                    <a:pt x="19039" y="2918"/>
                    <a:pt x="18908" y="2763"/>
                  </a:cubicBezTo>
                  <a:cubicBezTo>
                    <a:pt x="19170" y="2465"/>
                    <a:pt x="19455" y="2215"/>
                    <a:pt x="19741" y="1989"/>
                  </a:cubicBezTo>
                  <a:cubicBezTo>
                    <a:pt x="19884" y="2156"/>
                    <a:pt x="20110" y="2263"/>
                    <a:pt x="20348" y="2263"/>
                  </a:cubicBezTo>
                  <a:cubicBezTo>
                    <a:pt x="20813" y="2263"/>
                    <a:pt x="21182" y="1882"/>
                    <a:pt x="21182" y="1429"/>
                  </a:cubicBezTo>
                  <a:cubicBezTo>
                    <a:pt x="21182" y="1370"/>
                    <a:pt x="21170" y="1310"/>
                    <a:pt x="21170" y="1251"/>
                  </a:cubicBezTo>
                  <a:cubicBezTo>
                    <a:pt x="21622" y="1096"/>
                    <a:pt x="22039" y="1036"/>
                    <a:pt x="22373" y="1013"/>
                  </a:cubicBezTo>
                  <a:cubicBezTo>
                    <a:pt x="22432" y="1406"/>
                    <a:pt x="22777" y="1703"/>
                    <a:pt x="23194" y="1703"/>
                  </a:cubicBezTo>
                  <a:cubicBezTo>
                    <a:pt x="23646" y="1703"/>
                    <a:pt x="24027" y="1334"/>
                    <a:pt x="24027" y="870"/>
                  </a:cubicBezTo>
                  <a:cubicBezTo>
                    <a:pt x="24027" y="417"/>
                    <a:pt x="23646" y="36"/>
                    <a:pt x="23194" y="36"/>
                  </a:cubicBezTo>
                  <a:cubicBezTo>
                    <a:pt x="22777" y="36"/>
                    <a:pt x="22432" y="334"/>
                    <a:pt x="22373" y="739"/>
                  </a:cubicBezTo>
                  <a:cubicBezTo>
                    <a:pt x="22015" y="774"/>
                    <a:pt x="21551" y="846"/>
                    <a:pt x="21063" y="1013"/>
                  </a:cubicBezTo>
                  <a:cubicBezTo>
                    <a:pt x="20908" y="774"/>
                    <a:pt x="20646" y="596"/>
                    <a:pt x="20348" y="596"/>
                  </a:cubicBezTo>
                  <a:cubicBezTo>
                    <a:pt x="19884" y="596"/>
                    <a:pt x="19515" y="965"/>
                    <a:pt x="19515" y="1429"/>
                  </a:cubicBezTo>
                  <a:cubicBezTo>
                    <a:pt x="19515" y="1548"/>
                    <a:pt x="19539" y="1667"/>
                    <a:pt x="19586" y="1763"/>
                  </a:cubicBezTo>
                  <a:cubicBezTo>
                    <a:pt x="19277" y="1989"/>
                    <a:pt x="18979" y="2263"/>
                    <a:pt x="18682" y="2584"/>
                  </a:cubicBezTo>
                  <a:cubicBezTo>
                    <a:pt x="18563" y="2525"/>
                    <a:pt x="18432" y="2477"/>
                    <a:pt x="18277" y="2477"/>
                  </a:cubicBezTo>
                  <a:cubicBezTo>
                    <a:pt x="17812" y="2477"/>
                    <a:pt x="17443" y="2858"/>
                    <a:pt x="17443" y="3310"/>
                  </a:cubicBezTo>
                  <a:cubicBezTo>
                    <a:pt x="17443" y="3549"/>
                    <a:pt x="17550" y="3775"/>
                    <a:pt x="17717" y="3930"/>
                  </a:cubicBezTo>
                  <a:cubicBezTo>
                    <a:pt x="17658" y="4025"/>
                    <a:pt x="17598" y="4132"/>
                    <a:pt x="17550" y="4239"/>
                  </a:cubicBezTo>
                  <a:cubicBezTo>
                    <a:pt x="17420" y="4501"/>
                    <a:pt x="17277" y="4739"/>
                    <a:pt x="17146" y="4977"/>
                  </a:cubicBezTo>
                  <a:cubicBezTo>
                    <a:pt x="17039" y="4942"/>
                    <a:pt x="16919" y="4906"/>
                    <a:pt x="16800" y="4906"/>
                  </a:cubicBezTo>
                  <a:cubicBezTo>
                    <a:pt x="16348" y="4906"/>
                    <a:pt x="15967" y="5275"/>
                    <a:pt x="15967" y="5739"/>
                  </a:cubicBezTo>
                  <a:cubicBezTo>
                    <a:pt x="15967" y="5977"/>
                    <a:pt x="16062" y="6192"/>
                    <a:pt x="16229" y="6335"/>
                  </a:cubicBezTo>
                  <a:cubicBezTo>
                    <a:pt x="15943" y="6692"/>
                    <a:pt x="15645" y="6978"/>
                    <a:pt x="15360" y="7216"/>
                  </a:cubicBezTo>
                  <a:cubicBezTo>
                    <a:pt x="15217" y="7085"/>
                    <a:pt x="15014" y="6990"/>
                    <a:pt x="14800" y="6990"/>
                  </a:cubicBezTo>
                  <a:cubicBezTo>
                    <a:pt x="14336" y="6990"/>
                    <a:pt x="13967" y="7359"/>
                    <a:pt x="13967" y="7823"/>
                  </a:cubicBezTo>
                  <a:cubicBezTo>
                    <a:pt x="13967" y="7894"/>
                    <a:pt x="13979" y="7978"/>
                    <a:pt x="13991" y="8049"/>
                  </a:cubicBezTo>
                  <a:cubicBezTo>
                    <a:pt x="13586" y="8216"/>
                    <a:pt x="13205" y="8287"/>
                    <a:pt x="12848" y="8335"/>
                  </a:cubicBezTo>
                  <a:cubicBezTo>
                    <a:pt x="12776" y="7942"/>
                    <a:pt x="12431" y="7656"/>
                    <a:pt x="12026" y="7656"/>
                  </a:cubicBezTo>
                  <a:cubicBezTo>
                    <a:pt x="11621" y="7656"/>
                    <a:pt x="11288" y="7942"/>
                    <a:pt x="11204" y="8335"/>
                  </a:cubicBezTo>
                  <a:cubicBezTo>
                    <a:pt x="10871" y="8287"/>
                    <a:pt x="10490" y="8216"/>
                    <a:pt x="10097" y="8049"/>
                  </a:cubicBezTo>
                  <a:cubicBezTo>
                    <a:pt x="10109" y="7978"/>
                    <a:pt x="10121" y="7894"/>
                    <a:pt x="10121" y="7811"/>
                  </a:cubicBezTo>
                  <a:cubicBezTo>
                    <a:pt x="10121" y="7347"/>
                    <a:pt x="9752" y="6978"/>
                    <a:pt x="9288" y="6978"/>
                  </a:cubicBezTo>
                  <a:cubicBezTo>
                    <a:pt x="9061" y="6978"/>
                    <a:pt x="8859" y="7061"/>
                    <a:pt x="8704" y="7216"/>
                  </a:cubicBezTo>
                  <a:cubicBezTo>
                    <a:pt x="8454" y="7001"/>
                    <a:pt x="8204" y="6751"/>
                    <a:pt x="7954" y="6466"/>
                  </a:cubicBezTo>
                  <a:cubicBezTo>
                    <a:pt x="8097" y="6323"/>
                    <a:pt x="8192" y="6108"/>
                    <a:pt x="8192" y="5870"/>
                  </a:cubicBezTo>
                  <a:cubicBezTo>
                    <a:pt x="8192" y="5418"/>
                    <a:pt x="7811" y="5037"/>
                    <a:pt x="7359" y="5037"/>
                  </a:cubicBezTo>
                  <a:cubicBezTo>
                    <a:pt x="7216" y="5037"/>
                    <a:pt x="7097" y="5073"/>
                    <a:pt x="6978" y="5132"/>
                  </a:cubicBezTo>
                  <a:cubicBezTo>
                    <a:pt x="6823" y="4858"/>
                    <a:pt x="6656" y="4561"/>
                    <a:pt x="6490" y="4239"/>
                  </a:cubicBezTo>
                  <a:cubicBezTo>
                    <a:pt x="6442" y="4144"/>
                    <a:pt x="6406" y="4072"/>
                    <a:pt x="6359" y="4001"/>
                  </a:cubicBezTo>
                  <a:cubicBezTo>
                    <a:pt x="6537" y="3846"/>
                    <a:pt x="6656" y="3608"/>
                    <a:pt x="6656" y="3358"/>
                  </a:cubicBezTo>
                  <a:cubicBezTo>
                    <a:pt x="6656" y="2894"/>
                    <a:pt x="6287" y="2525"/>
                    <a:pt x="5823" y="2525"/>
                  </a:cubicBezTo>
                  <a:cubicBezTo>
                    <a:pt x="5668" y="2525"/>
                    <a:pt x="5537" y="2572"/>
                    <a:pt x="5418" y="2632"/>
                  </a:cubicBezTo>
                  <a:cubicBezTo>
                    <a:pt x="5120" y="2287"/>
                    <a:pt x="4811" y="2001"/>
                    <a:pt x="4501" y="1786"/>
                  </a:cubicBezTo>
                  <a:cubicBezTo>
                    <a:pt x="4561" y="1679"/>
                    <a:pt x="4585" y="1548"/>
                    <a:pt x="4585" y="1429"/>
                  </a:cubicBezTo>
                  <a:cubicBezTo>
                    <a:pt x="4585" y="965"/>
                    <a:pt x="4215" y="596"/>
                    <a:pt x="3751" y="596"/>
                  </a:cubicBezTo>
                  <a:cubicBezTo>
                    <a:pt x="3442" y="596"/>
                    <a:pt x="3168" y="751"/>
                    <a:pt x="3025" y="1013"/>
                  </a:cubicBezTo>
                  <a:cubicBezTo>
                    <a:pt x="2501" y="834"/>
                    <a:pt x="2025" y="751"/>
                    <a:pt x="1656" y="727"/>
                  </a:cubicBezTo>
                  <a:cubicBezTo>
                    <a:pt x="1596" y="322"/>
                    <a:pt x="1251" y="1"/>
                    <a:pt x="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74"/>
            <p:cNvSpPr/>
            <p:nvPr/>
          </p:nvSpPr>
          <p:spPr>
            <a:xfrm>
              <a:off x="2198175" y="2977875"/>
              <a:ext cx="600700" cy="233975"/>
            </a:xfrm>
            <a:custGeom>
              <a:rect b="b" l="l" r="r" t="t"/>
              <a:pathLst>
                <a:path extrusionOk="0" h="9359" w="24028">
                  <a:moveTo>
                    <a:pt x="12038" y="1"/>
                  </a:moveTo>
                  <a:cubicBezTo>
                    <a:pt x="11621" y="1"/>
                    <a:pt x="11288" y="310"/>
                    <a:pt x="11193" y="763"/>
                  </a:cubicBezTo>
                  <a:cubicBezTo>
                    <a:pt x="10823" y="786"/>
                    <a:pt x="10407" y="882"/>
                    <a:pt x="9954" y="1060"/>
                  </a:cubicBezTo>
                  <a:cubicBezTo>
                    <a:pt x="9811" y="846"/>
                    <a:pt x="9573" y="715"/>
                    <a:pt x="9288" y="715"/>
                  </a:cubicBezTo>
                  <a:cubicBezTo>
                    <a:pt x="8823" y="715"/>
                    <a:pt x="8454" y="1084"/>
                    <a:pt x="8454" y="1548"/>
                  </a:cubicBezTo>
                  <a:cubicBezTo>
                    <a:pt x="8454" y="1679"/>
                    <a:pt x="8490" y="1822"/>
                    <a:pt x="8549" y="1917"/>
                  </a:cubicBezTo>
                  <a:cubicBezTo>
                    <a:pt x="8276" y="2144"/>
                    <a:pt x="7990" y="2418"/>
                    <a:pt x="7728" y="2739"/>
                  </a:cubicBezTo>
                  <a:cubicBezTo>
                    <a:pt x="7621" y="2691"/>
                    <a:pt x="7502" y="2668"/>
                    <a:pt x="7371" y="2668"/>
                  </a:cubicBezTo>
                  <a:cubicBezTo>
                    <a:pt x="6906" y="2668"/>
                    <a:pt x="6537" y="3037"/>
                    <a:pt x="6537" y="3501"/>
                  </a:cubicBezTo>
                  <a:cubicBezTo>
                    <a:pt x="6537" y="3727"/>
                    <a:pt x="6621" y="3930"/>
                    <a:pt x="6775" y="4084"/>
                  </a:cubicBezTo>
                  <a:cubicBezTo>
                    <a:pt x="6597" y="4382"/>
                    <a:pt x="6418" y="4680"/>
                    <a:pt x="6251" y="5013"/>
                  </a:cubicBezTo>
                  <a:cubicBezTo>
                    <a:pt x="6228" y="5096"/>
                    <a:pt x="6180" y="5168"/>
                    <a:pt x="6132" y="5239"/>
                  </a:cubicBezTo>
                  <a:cubicBezTo>
                    <a:pt x="6049" y="5192"/>
                    <a:pt x="5942" y="5180"/>
                    <a:pt x="5835" y="5180"/>
                  </a:cubicBezTo>
                  <a:cubicBezTo>
                    <a:pt x="5370" y="5180"/>
                    <a:pt x="5001" y="5549"/>
                    <a:pt x="5001" y="6013"/>
                  </a:cubicBezTo>
                  <a:cubicBezTo>
                    <a:pt x="5001" y="6228"/>
                    <a:pt x="5073" y="6418"/>
                    <a:pt x="5216" y="6561"/>
                  </a:cubicBezTo>
                  <a:cubicBezTo>
                    <a:pt x="4930" y="6882"/>
                    <a:pt x="4644" y="7144"/>
                    <a:pt x="4346" y="7371"/>
                  </a:cubicBezTo>
                  <a:cubicBezTo>
                    <a:pt x="4204" y="7204"/>
                    <a:pt x="3989" y="7120"/>
                    <a:pt x="3751" y="7120"/>
                  </a:cubicBezTo>
                  <a:cubicBezTo>
                    <a:pt x="3287" y="7120"/>
                    <a:pt x="2918" y="7490"/>
                    <a:pt x="2918" y="7954"/>
                  </a:cubicBezTo>
                  <a:cubicBezTo>
                    <a:pt x="2918" y="7990"/>
                    <a:pt x="2918" y="8049"/>
                    <a:pt x="2930" y="8109"/>
                  </a:cubicBezTo>
                  <a:cubicBezTo>
                    <a:pt x="2441" y="8275"/>
                    <a:pt x="2001" y="8347"/>
                    <a:pt x="1656" y="8371"/>
                  </a:cubicBezTo>
                  <a:cubicBezTo>
                    <a:pt x="1584" y="7990"/>
                    <a:pt x="1239" y="7692"/>
                    <a:pt x="834" y="7692"/>
                  </a:cubicBezTo>
                  <a:cubicBezTo>
                    <a:pt x="370" y="7692"/>
                    <a:pt x="1" y="8073"/>
                    <a:pt x="1" y="8525"/>
                  </a:cubicBezTo>
                  <a:cubicBezTo>
                    <a:pt x="1" y="8990"/>
                    <a:pt x="370" y="9359"/>
                    <a:pt x="834" y="9359"/>
                  </a:cubicBezTo>
                  <a:cubicBezTo>
                    <a:pt x="1251" y="9359"/>
                    <a:pt x="1596" y="9037"/>
                    <a:pt x="1656" y="8633"/>
                  </a:cubicBezTo>
                  <a:cubicBezTo>
                    <a:pt x="2025" y="8609"/>
                    <a:pt x="2501" y="8525"/>
                    <a:pt x="3025" y="8347"/>
                  </a:cubicBezTo>
                  <a:cubicBezTo>
                    <a:pt x="3168" y="8609"/>
                    <a:pt x="3442" y="8764"/>
                    <a:pt x="3751" y="8764"/>
                  </a:cubicBezTo>
                  <a:cubicBezTo>
                    <a:pt x="4215" y="8764"/>
                    <a:pt x="4585" y="8394"/>
                    <a:pt x="4585" y="7930"/>
                  </a:cubicBezTo>
                  <a:cubicBezTo>
                    <a:pt x="4585" y="7811"/>
                    <a:pt x="4561" y="7680"/>
                    <a:pt x="4501" y="7573"/>
                  </a:cubicBezTo>
                  <a:cubicBezTo>
                    <a:pt x="4811" y="7359"/>
                    <a:pt x="5120" y="7073"/>
                    <a:pt x="5418" y="6728"/>
                  </a:cubicBezTo>
                  <a:cubicBezTo>
                    <a:pt x="5537" y="6787"/>
                    <a:pt x="5668" y="6835"/>
                    <a:pt x="5823" y="6835"/>
                  </a:cubicBezTo>
                  <a:cubicBezTo>
                    <a:pt x="6287" y="6835"/>
                    <a:pt x="6656" y="6466"/>
                    <a:pt x="6656" y="6001"/>
                  </a:cubicBezTo>
                  <a:cubicBezTo>
                    <a:pt x="6656" y="5751"/>
                    <a:pt x="6537" y="5513"/>
                    <a:pt x="6359" y="5358"/>
                  </a:cubicBezTo>
                  <a:cubicBezTo>
                    <a:pt x="6406" y="5287"/>
                    <a:pt x="6442" y="5215"/>
                    <a:pt x="6490" y="5120"/>
                  </a:cubicBezTo>
                  <a:cubicBezTo>
                    <a:pt x="6656" y="4799"/>
                    <a:pt x="6823" y="4501"/>
                    <a:pt x="6978" y="4227"/>
                  </a:cubicBezTo>
                  <a:cubicBezTo>
                    <a:pt x="7097" y="4287"/>
                    <a:pt x="7216" y="4323"/>
                    <a:pt x="7359" y="4323"/>
                  </a:cubicBezTo>
                  <a:cubicBezTo>
                    <a:pt x="7811" y="4323"/>
                    <a:pt x="8192" y="3942"/>
                    <a:pt x="8192" y="3489"/>
                  </a:cubicBezTo>
                  <a:cubicBezTo>
                    <a:pt x="8192" y="3251"/>
                    <a:pt x="8097" y="3037"/>
                    <a:pt x="7954" y="2894"/>
                  </a:cubicBezTo>
                  <a:cubicBezTo>
                    <a:pt x="8204" y="2608"/>
                    <a:pt x="8454" y="2358"/>
                    <a:pt x="8704" y="2144"/>
                  </a:cubicBezTo>
                  <a:cubicBezTo>
                    <a:pt x="8859" y="2298"/>
                    <a:pt x="9061" y="2382"/>
                    <a:pt x="9288" y="2382"/>
                  </a:cubicBezTo>
                  <a:cubicBezTo>
                    <a:pt x="9752" y="2382"/>
                    <a:pt x="10121" y="2013"/>
                    <a:pt x="10121" y="1548"/>
                  </a:cubicBezTo>
                  <a:cubicBezTo>
                    <a:pt x="10121" y="1465"/>
                    <a:pt x="10109" y="1382"/>
                    <a:pt x="10097" y="1310"/>
                  </a:cubicBezTo>
                  <a:cubicBezTo>
                    <a:pt x="10490" y="1144"/>
                    <a:pt x="10871" y="1072"/>
                    <a:pt x="11204" y="1025"/>
                  </a:cubicBezTo>
                  <a:cubicBezTo>
                    <a:pt x="11288" y="1417"/>
                    <a:pt x="11621" y="1703"/>
                    <a:pt x="12026" y="1703"/>
                  </a:cubicBezTo>
                  <a:cubicBezTo>
                    <a:pt x="12431" y="1703"/>
                    <a:pt x="12776" y="1417"/>
                    <a:pt x="12848" y="1025"/>
                  </a:cubicBezTo>
                  <a:cubicBezTo>
                    <a:pt x="13205" y="1072"/>
                    <a:pt x="13586" y="1144"/>
                    <a:pt x="13991" y="1310"/>
                  </a:cubicBezTo>
                  <a:cubicBezTo>
                    <a:pt x="13979" y="1382"/>
                    <a:pt x="13967" y="1465"/>
                    <a:pt x="13967" y="1536"/>
                  </a:cubicBezTo>
                  <a:cubicBezTo>
                    <a:pt x="13967" y="2001"/>
                    <a:pt x="14336" y="2370"/>
                    <a:pt x="14800" y="2370"/>
                  </a:cubicBezTo>
                  <a:cubicBezTo>
                    <a:pt x="15014" y="2370"/>
                    <a:pt x="15217" y="2275"/>
                    <a:pt x="15360" y="2144"/>
                  </a:cubicBezTo>
                  <a:cubicBezTo>
                    <a:pt x="15645" y="2382"/>
                    <a:pt x="15943" y="2668"/>
                    <a:pt x="16229" y="3025"/>
                  </a:cubicBezTo>
                  <a:cubicBezTo>
                    <a:pt x="16062" y="3168"/>
                    <a:pt x="15967" y="3382"/>
                    <a:pt x="15967" y="3620"/>
                  </a:cubicBezTo>
                  <a:cubicBezTo>
                    <a:pt x="15967" y="4084"/>
                    <a:pt x="16348" y="4453"/>
                    <a:pt x="16800" y="4453"/>
                  </a:cubicBezTo>
                  <a:cubicBezTo>
                    <a:pt x="16919" y="4453"/>
                    <a:pt x="17039" y="4418"/>
                    <a:pt x="17146" y="4382"/>
                  </a:cubicBezTo>
                  <a:cubicBezTo>
                    <a:pt x="17277" y="4620"/>
                    <a:pt x="17420" y="4858"/>
                    <a:pt x="17550" y="5120"/>
                  </a:cubicBezTo>
                  <a:cubicBezTo>
                    <a:pt x="17598" y="5227"/>
                    <a:pt x="17658" y="5335"/>
                    <a:pt x="17717" y="5430"/>
                  </a:cubicBezTo>
                  <a:cubicBezTo>
                    <a:pt x="17550" y="5585"/>
                    <a:pt x="17443" y="5811"/>
                    <a:pt x="17443" y="6049"/>
                  </a:cubicBezTo>
                  <a:cubicBezTo>
                    <a:pt x="17443" y="6501"/>
                    <a:pt x="17812" y="6882"/>
                    <a:pt x="18277" y="6882"/>
                  </a:cubicBezTo>
                  <a:cubicBezTo>
                    <a:pt x="18432" y="6882"/>
                    <a:pt x="18563" y="6835"/>
                    <a:pt x="18682" y="6775"/>
                  </a:cubicBezTo>
                  <a:cubicBezTo>
                    <a:pt x="18979" y="7097"/>
                    <a:pt x="19277" y="7371"/>
                    <a:pt x="19586" y="7597"/>
                  </a:cubicBezTo>
                  <a:cubicBezTo>
                    <a:pt x="19539" y="7692"/>
                    <a:pt x="19515" y="7811"/>
                    <a:pt x="19515" y="7930"/>
                  </a:cubicBezTo>
                  <a:cubicBezTo>
                    <a:pt x="19515" y="8394"/>
                    <a:pt x="19884" y="8764"/>
                    <a:pt x="20348" y="8764"/>
                  </a:cubicBezTo>
                  <a:cubicBezTo>
                    <a:pt x="20646" y="8764"/>
                    <a:pt x="20908" y="8585"/>
                    <a:pt x="21063" y="8347"/>
                  </a:cubicBezTo>
                  <a:cubicBezTo>
                    <a:pt x="21551" y="8514"/>
                    <a:pt x="22015" y="8585"/>
                    <a:pt x="22373" y="8621"/>
                  </a:cubicBezTo>
                  <a:cubicBezTo>
                    <a:pt x="22432" y="9025"/>
                    <a:pt x="22777" y="9323"/>
                    <a:pt x="23194" y="9323"/>
                  </a:cubicBezTo>
                  <a:cubicBezTo>
                    <a:pt x="23646" y="9323"/>
                    <a:pt x="24027" y="8942"/>
                    <a:pt x="24027" y="8490"/>
                  </a:cubicBezTo>
                  <a:cubicBezTo>
                    <a:pt x="24027" y="8025"/>
                    <a:pt x="23646" y="7656"/>
                    <a:pt x="23194" y="7656"/>
                  </a:cubicBezTo>
                  <a:cubicBezTo>
                    <a:pt x="22777" y="7656"/>
                    <a:pt x="22432" y="7954"/>
                    <a:pt x="22373" y="8347"/>
                  </a:cubicBezTo>
                  <a:cubicBezTo>
                    <a:pt x="22039" y="8323"/>
                    <a:pt x="21622" y="8263"/>
                    <a:pt x="21170" y="8109"/>
                  </a:cubicBezTo>
                  <a:cubicBezTo>
                    <a:pt x="21170" y="8049"/>
                    <a:pt x="21182" y="7990"/>
                    <a:pt x="21182" y="7930"/>
                  </a:cubicBezTo>
                  <a:cubicBezTo>
                    <a:pt x="21182" y="7478"/>
                    <a:pt x="20813" y="7097"/>
                    <a:pt x="20348" y="7097"/>
                  </a:cubicBezTo>
                  <a:cubicBezTo>
                    <a:pt x="20110" y="7097"/>
                    <a:pt x="19884" y="7204"/>
                    <a:pt x="19741" y="7371"/>
                  </a:cubicBezTo>
                  <a:cubicBezTo>
                    <a:pt x="19455" y="7144"/>
                    <a:pt x="19170" y="6894"/>
                    <a:pt x="18908" y="6597"/>
                  </a:cubicBezTo>
                  <a:cubicBezTo>
                    <a:pt x="19039" y="6442"/>
                    <a:pt x="19122" y="6251"/>
                    <a:pt x="19122" y="6025"/>
                  </a:cubicBezTo>
                  <a:cubicBezTo>
                    <a:pt x="19122" y="5573"/>
                    <a:pt x="18753" y="5192"/>
                    <a:pt x="18289" y="5192"/>
                  </a:cubicBezTo>
                  <a:cubicBezTo>
                    <a:pt x="18170" y="5192"/>
                    <a:pt x="18074" y="5227"/>
                    <a:pt x="17967" y="5275"/>
                  </a:cubicBezTo>
                  <a:cubicBezTo>
                    <a:pt x="17920" y="5168"/>
                    <a:pt x="17860" y="5073"/>
                    <a:pt x="17812" y="4977"/>
                  </a:cubicBezTo>
                  <a:cubicBezTo>
                    <a:pt x="17681" y="4692"/>
                    <a:pt x="17539" y="4442"/>
                    <a:pt x="17396" y="4203"/>
                  </a:cubicBezTo>
                  <a:cubicBezTo>
                    <a:pt x="17550" y="4049"/>
                    <a:pt x="17658" y="3846"/>
                    <a:pt x="17658" y="3608"/>
                  </a:cubicBezTo>
                  <a:cubicBezTo>
                    <a:pt x="17658" y="3144"/>
                    <a:pt x="17277" y="2775"/>
                    <a:pt x="16824" y="2775"/>
                  </a:cubicBezTo>
                  <a:cubicBezTo>
                    <a:pt x="16681" y="2775"/>
                    <a:pt x="16562" y="2799"/>
                    <a:pt x="16467" y="2846"/>
                  </a:cubicBezTo>
                  <a:cubicBezTo>
                    <a:pt x="16146" y="2453"/>
                    <a:pt x="15836" y="2144"/>
                    <a:pt x="15538" y="1894"/>
                  </a:cubicBezTo>
                  <a:cubicBezTo>
                    <a:pt x="15598" y="1775"/>
                    <a:pt x="15634" y="1632"/>
                    <a:pt x="15634" y="1501"/>
                  </a:cubicBezTo>
                  <a:cubicBezTo>
                    <a:pt x="15634" y="1036"/>
                    <a:pt x="15253" y="667"/>
                    <a:pt x="14800" y="667"/>
                  </a:cubicBezTo>
                  <a:cubicBezTo>
                    <a:pt x="14514" y="667"/>
                    <a:pt x="14264" y="822"/>
                    <a:pt x="14110" y="1025"/>
                  </a:cubicBezTo>
                  <a:cubicBezTo>
                    <a:pt x="13669" y="846"/>
                    <a:pt x="13252" y="763"/>
                    <a:pt x="12859" y="715"/>
                  </a:cubicBezTo>
                  <a:cubicBezTo>
                    <a:pt x="12800" y="310"/>
                    <a:pt x="12455" y="1"/>
                    <a:pt x="120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74"/>
            <p:cNvSpPr/>
            <p:nvPr/>
          </p:nvSpPr>
          <p:spPr>
            <a:xfrm>
              <a:off x="2777425" y="3096350"/>
              <a:ext cx="3875" cy="67575"/>
            </a:xfrm>
            <a:custGeom>
              <a:rect b="b" l="l" r="r" t="t"/>
              <a:pathLst>
                <a:path extrusionOk="0" h="2703" w="155">
                  <a:moveTo>
                    <a:pt x="84" y="0"/>
                  </a:moveTo>
                  <a:cubicBezTo>
                    <a:pt x="36" y="0"/>
                    <a:pt x="0" y="24"/>
                    <a:pt x="0" y="72"/>
                  </a:cubicBezTo>
                  <a:lnTo>
                    <a:pt x="0" y="2632"/>
                  </a:lnTo>
                  <a:cubicBezTo>
                    <a:pt x="0" y="2679"/>
                    <a:pt x="36" y="2703"/>
                    <a:pt x="84" y="2703"/>
                  </a:cubicBezTo>
                  <a:cubicBezTo>
                    <a:pt x="119" y="2703"/>
                    <a:pt x="155" y="2679"/>
                    <a:pt x="155" y="2632"/>
                  </a:cubicBezTo>
                  <a:lnTo>
                    <a:pt x="155" y="72"/>
                  </a:lnTo>
                  <a:cubicBezTo>
                    <a:pt x="155" y="24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74"/>
            <p:cNvSpPr/>
            <p:nvPr/>
          </p:nvSpPr>
          <p:spPr>
            <a:xfrm>
              <a:off x="2610425" y="3096350"/>
              <a:ext cx="3900" cy="67575"/>
            </a:xfrm>
            <a:custGeom>
              <a:rect b="b" l="l" r="r" t="t"/>
              <a:pathLst>
                <a:path extrusionOk="0" h="2703" w="156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lnTo>
                    <a:pt x="1" y="2632"/>
                  </a:lnTo>
                  <a:cubicBezTo>
                    <a:pt x="1" y="2679"/>
                    <a:pt x="37" y="2703"/>
                    <a:pt x="72" y="2703"/>
                  </a:cubicBezTo>
                  <a:cubicBezTo>
                    <a:pt x="120" y="2703"/>
                    <a:pt x="156" y="2679"/>
                    <a:pt x="156" y="2632"/>
                  </a:cubicBezTo>
                  <a:lnTo>
                    <a:pt x="156" y="72"/>
                  </a:ln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74"/>
            <p:cNvSpPr/>
            <p:nvPr/>
          </p:nvSpPr>
          <p:spPr>
            <a:xfrm>
              <a:off x="2382725" y="3096050"/>
              <a:ext cx="3900" cy="67875"/>
            </a:xfrm>
            <a:custGeom>
              <a:rect b="b" l="l" r="r" t="t"/>
              <a:pathLst>
                <a:path extrusionOk="0" h="2715" w="156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lnTo>
                    <a:pt x="1" y="2644"/>
                  </a:lnTo>
                  <a:cubicBezTo>
                    <a:pt x="1" y="2679"/>
                    <a:pt x="36" y="2715"/>
                    <a:pt x="72" y="2715"/>
                  </a:cubicBezTo>
                  <a:cubicBezTo>
                    <a:pt x="120" y="2715"/>
                    <a:pt x="155" y="2691"/>
                    <a:pt x="155" y="2644"/>
                  </a:cubicBezTo>
                  <a:lnTo>
                    <a:pt x="155" y="84"/>
                  </a:lnTo>
                  <a:cubicBezTo>
                    <a:pt x="155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74"/>
            <p:cNvSpPr/>
            <p:nvPr/>
          </p:nvSpPr>
          <p:spPr>
            <a:xfrm>
              <a:off x="2428875" y="3043650"/>
              <a:ext cx="3575" cy="167625"/>
            </a:xfrm>
            <a:custGeom>
              <a:rect b="b" l="l" r="r" t="t"/>
              <a:pathLst>
                <a:path extrusionOk="0" h="6705" w="143">
                  <a:moveTo>
                    <a:pt x="71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71" y="6704"/>
                  </a:cubicBezTo>
                  <a:cubicBezTo>
                    <a:pt x="119" y="6704"/>
                    <a:pt x="143" y="6668"/>
                    <a:pt x="143" y="6633"/>
                  </a:cubicBezTo>
                  <a:lnTo>
                    <a:pt x="143" y="84"/>
                  </a:lnTo>
                  <a:cubicBezTo>
                    <a:pt x="143" y="37"/>
                    <a:pt x="119" y="1"/>
                    <a:pt x="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74"/>
            <p:cNvSpPr/>
            <p:nvPr/>
          </p:nvSpPr>
          <p:spPr>
            <a:xfrm>
              <a:off x="2561625" y="3043650"/>
              <a:ext cx="3875" cy="167625"/>
            </a:xfrm>
            <a:custGeom>
              <a:rect b="b" l="l" r="r" t="t"/>
              <a:pathLst>
                <a:path extrusionOk="0" h="6705" w="155">
                  <a:moveTo>
                    <a:pt x="84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84" y="6704"/>
                  </a:cubicBezTo>
                  <a:cubicBezTo>
                    <a:pt x="119" y="6704"/>
                    <a:pt x="155" y="6668"/>
                    <a:pt x="155" y="6633"/>
                  </a:cubicBezTo>
                  <a:lnTo>
                    <a:pt x="155" y="84"/>
                  </a:lnTo>
                  <a:cubicBezTo>
                    <a:pt x="155" y="37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74"/>
            <p:cNvSpPr/>
            <p:nvPr/>
          </p:nvSpPr>
          <p:spPr>
            <a:xfrm>
              <a:off x="2497025" y="3037100"/>
              <a:ext cx="3600" cy="186075"/>
            </a:xfrm>
            <a:custGeom>
              <a:rect b="b" l="l" r="r" t="t"/>
              <a:pathLst>
                <a:path extrusionOk="0" h="7443" w="144">
                  <a:moveTo>
                    <a:pt x="72" y="1"/>
                  </a:moveTo>
                  <a:cubicBezTo>
                    <a:pt x="24" y="1"/>
                    <a:pt x="1" y="25"/>
                    <a:pt x="1" y="72"/>
                  </a:cubicBezTo>
                  <a:lnTo>
                    <a:pt x="1" y="7371"/>
                  </a:lnTo>
                  <a:cubicBezTo>
                    <a:pt x="1" y="7407"/>
                    <a:pt x="24" y="7442"/>
                    <a:pt x="72" y="7442"/>
                  </a:cubicBezTo>
                  <a:cubicBezTo>
                    <a:pt x="120" y="7430"/>
                    <a:pt x="143" y="7395"/>
                    <a:pt x="143" y="7371"/>
                  </a:cubicBezTo>
                  <a:lnTo>
                    <a:pt x="143" y="72"/>
                  </a:lnTo>
                  <a:cubicBezTo>
                    <a:pt x="143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74"/>
            <p:cNvSpPr/>
            <p:nvPr/>
          </p:nvSpPr>
          <p:spPr>
            <a:xfrm>
              <a:off x="2705675" y="3106750"/>
              <a:ext cx="3900" cy="45875"/>
            </a:xfrm>
            <a:custGeom>
              <a:rect b="b" l="l" r="r" t="t"/>
              <a:pathLst>
                <a:path extrusionOk="0" h="1835" w="156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lnTo>
                    <a:pt x="1" y="1763"/>
                  </a:lnTo>
                  <a:cubicBezTo>
                    <a:pt x="1" y="1811"/>
                    <a:pt x="37" y="1835"/>
                    <a:pt x="72" y="1835"/>
                  </a:cubicBezTo>
                  <a:cubicBezTo>
                    <a:pt x="120" y="1835"/>
                    <a:pt x="156" y="1811"/>
                    <a:pt x="156" y="1763"/>
                  </a:cubicBezTo>
                  <a:lnTo>
                    <a:pt x="156" y="72"/>
                  </a:lnTo>
                  <a:cubicBezTo>
                    <a:pt x="156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74"/>
            <p:cNvSpPr/>
            <p:nvPr/>
          </p:nvSpPr>
          <p:spPr>
            <a:xfrm>
              <a:off x="2212775" y="3096050"/>
              <a:ext cx="3575" cy="67875"/>
            </a:xfrm>
            <a:custGeom>
              <a:rect b="b" l="l" r="r" t="t"/>
              <a:pathLst>
                <a:path extrusionOk="0" h="2715" w="143">
                  <a:moveTo>
                    <a:pt x="72" y="0"/>
                  </a:moveTo>
                  <a:cubicBezTo>
                    <a:pt x="24" y="0"/>
                    <a:pt x="0" y="36"/>
                    <a:pt x="0" y="84"/>
                  </a:cubicBezTo>
                  <a:lnTo>
                    <a:pt x="0" y="2644"/>
                  </a:lnTo>
                  <a:cubicBezTo>
                    <a:pt x="0" y="2679"/>
                    <a:pt x="24" y="2715"/>
                    <a:pt x="72" y="2715"/>
                  </a:cubicBezTo>
                  <a:cubicBezTo>
                    <a:pt x="119" y="2715"/>
                    <a:pt x="143" y="2691"/>
                    <a:pt x="143" y="2644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74"/>
            <p:cNvSpPr/>
            <p:nvPr/>
          </p:nvSpPr>
          <p:spPr>
            <a:xfrm>
              <a:off x="2284500" y="3106750"/>
              <a:ext cx="3900" cy="45875"/>
            </a:xfrm>
            <a:custGeom>
              <a:rect b="b" l="l" r="r" t="t"/>
              <a:pathLst>
                <a:path extrusionOk="0" h="1835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lnTo>
                    <a:pt x="0" y="1763"/>
                  </a:lnTo>
                  <a:cubicBezTo>
                    <a:pt x="0" y="1811"/>
                    <a:pt x="36" y="1835"/>
                    <a:pt x="72" y="1835"/>
                  </a:cubicBezTo>
                  <a:cubicBezTo>
                    <a:pt x="120" y="1835"/>
                    <a:pt x="155" y="1811"/>
                    <a:pt x="155" y="1763"/>
                  </a:cubicBezTo>
                  <a:lnTo>
                    <a:pt x="155" y="72"/>
                  </a:lnTo>
                  <a:cubicBezTo>
                    <a:pt x="155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9" name="Google Shape;1249;p74"/>
          <p:cNvGrpSpPr/>
          <p:nvPr/>
        </p:nvGrpSpPr>
        <p:grpSpPr>
          <a:xfrm>
            <a:off x="301741" y="1248051"/>
            <a:ext cx="238560" cy="236252"/>
            <a:chOff x="292035" y="246950"/>
            <a:chExt cx="461700" cy="461700"/>
          </a:xfrm>
        </p:grpSpPr>
        <p:sp>
          <p:nvSpPr>
            <p:cNvPr id="1250" name="Google Shape;1250;p74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74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74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74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p74"/>
          <p:cNvSpPr txBox="1"/>
          <p:nvPr/>
        </p:nvSpPr>
        <p:spPr>
          <a:xfrm>
            <a:off x="575125" y="1140400"/>
            <a:ext cx="3803100" cy="19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Nunito"/>
                <a:ea typeface="Nunito"/>
                <a:cs typeface="Nunito"/>
                <a:sym typeface="Nunito"/>
              </a:rPr>
              <a:t>Our Data:</a:t>
            </a:r>
            <a:endParaRPr b="1"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Nunito"/>
                <a:ea typeface="Nunito"/>
                <a:cs typeface="Nunito"/>
                <a:sym typeface="Nunito"/>
              </a:rPr>
              <a:t>- </a:t>
            </a:r>
            <a:r>
              <a:rPr b="1" lang="en" sz="1900">
                <a:latin typeface="Nunito"/>
                <a:ea typeface="Nunito"/>
                <a:cs typeface="Nunito"/>
                <a:sym typeface="Nunito"/>
              </a:rPr>
              <a:t>NGS</a:t>
            </a:r>
            <a:endParaRPr b="1"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Nunito"/>
                <a:ea typeface="Nunito"/>
                <a:cs typeface="Nunito"/>
                <a:sym typeface="Nunito"/>
              </a:rPr>
              <a:t>- GEO Database (GSE207751)</a:t>
            </a:r>
            <a:endParaRPr b="1"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Nunito"/>
                <a:ea typeface="Nunito"/>
                <a:cs typeface="Nunito"/>
                <a:sym typeface="Nunito"/>
              </a:rPr>
              <a:t>   - 56 samples</a:t>
            </a:r>
            <a:endParaRPr b="1"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Nunito"/>
                <a:ea typeface="Nunito"/>
                <a:cs typeface="Nunito"/>
                <a:sym typeface="Nunito"/>
              </a:rPr>
              <a:t>       - 42 asthma patients with </a:t>
            </a:r>
            <a:endParaRPr b="1"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Nunito"/>
                <a:ea typeface="Nunito"/>
                <a:cs typeface="Nunito"/>
                <a:sym typeface="Nunito"/>
              </a:rPr>
              <a:t>          varying severity</a:t>
            </a:r>
            <a:endParaRPr b="1"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Nunito"/>
                <a:ea typeface="Nunito"/>
                <a:cs typeface="Nunito"/>
                <a:sym typeface="Nunito"/>
              </a:rPr>
              <a:t>       - 14 patients without </a:t>
            </a:r>
            <a:endParaRPr b="1"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Nunito"/>
                <a:ea typeface="Nunito"/>
                <a:cs typeface="Nunito"/>
                <a:sym typeface="Nunito"/>
              </a:rPr>
              <a:t>          asthma</a:t>
            </a:r>
            <a:endParaRPr b="1" sz="1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55" name="Google Shape;1255;p74"/>
          <p:cNvSpPr txBox="1"/>
          <p:nvPr/>
        </p:nvSpPr>
        <p:spPr>
          <a:xfrm>
            <a:off x="4613725" y="1140400"/>
            <a:ext cx="3803100" cy="19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Nunito"/>
                <a:ea typeface="Nunito"/>
                <a:cs typeface="Nunito"/>
                <a:sym typeface="Nunito"/>
              </a:rPr>
              <a:t>Metadata</a:t>
            </a:r>
            <a:r>
              <a:rPr b="1" lang="en" sz="1900">
                <a:latin typeface="Nunito"/>
                <a:ea typeface="Nunito"/>
                <a:cs typeface="Nunito"/>
                <a:sym typeface="Nunito"/>
              </a:rPr>
              <a:t>:</a:t>
            </a:r>
            <a:endParaRPr b="1"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Nunito"/>
                <a:ea typeface="Nunito"/>
                <a:cs typeface="Nunito"/>
                <a:sym typeface="Nunito"/>
              </a:rPr>
              <a:t>- Age</a:t>
            </a:r>
            <a:endParaRPr b="1"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Nunito"/>
                <a:ea typeface="Nunito"/>
                <a:cs typeface="Nunito"/>
                <a:sym typeface="Nunito"/>
              </a:rPr>
              <a:t>- Gender</a:t>
            </a:r>
            <a:endParaRPr b="1"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Nunito"/>
                <a:ea typeface="Nunito"/>
                <a:cs typeface="Nunito"/>
                <a:sym typeface="Nunito"/>
              </a:rPr>
              <a:t>- Level of severity</a:t>
            </a:r>
            <a:endParaRPr b="1" sz="1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56" name="Google Shape;125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025" y="3467550"/>
            <a:ext cx="3401950" cy="12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75"/>
          <p:cNvSpPr txBox="1"/>
          <p:nvPr/>
        </p:nvSpPr>
        <p:spPr>
          <a:xfrm>
            <a:off x="206063" y="761163"/>
            <a:ext cx="2386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HYPOTHESIS</a:t>
            </a:r>
            <a:endParaRPr sz="18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262" name="Google Shape;1262;p75"/>
          <p:cNvSpPr txBox="1"/>
          <p:nvPr/>
        </p:nvSpPr>
        <p:spPr>
          <a:xfrm>
            <a:off x="301036" y="166600"/>
            <a:ext cx="623100" cy="476100"/>
          </a:xfrm>
          <a:prstGeom prst="rect">
            <a:avLst/>
          </a:prstGeom>
          <a:solidFill>
            <a:srgbClr val="3AC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02</a:t>
            </a:r>
            <a:endParaRPr sz="24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grpSp>
        <p:nvGrpSpPr>
          <p:cNvPr id="1263" name="Google Shape;1263;p75"/>
          <p:cNvGrpSpPr/>
          <p:nvPr/>
        </p:nvGrpSpPr>
        <p:grpSpPr>
          <a:xfrm rot="-2125165">
            <a:off x="7581589" y="442128"/>
            <a:ext cx="1816847" cy="909313"/>
            <a:chOff x="2198175" y="2977875"/>
            <a:chExt cx="600700" cy="300650"/>
          </a:xfrm>
        </p:grpSpPr>
        <p:sp>
          <p:nvSpPr>
            <p:cNvPr id="1264" name="Google Shape;1264;p75"/>
            <p:cNvSpPr/>
            <p:nvPr/>
          </p:nvSpPr>
          <p:spPr>
            <a:xfrm>
              <a:off x="2198175" y="3044550"/>
              <a:ext cx="600700" cy="233975"/>
            </a:xfrm>
            <a:custGeom>
              <a:rect b="b" l="l" r="r" t="t"/>
              <a:pathLst>
                <a:path extrusionOk="0" h="9359" w="24028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86"/>
                    <a:pt x="370" y="1667"/>
                    <a:pt x="834" y="1667"/>
                  </a:cubicBezTo>
                  <a:cubicBezTo>
                    <a:pt x="1239" y="1667"/>
                    <a:pt x="1584" y="1370"/>
                    <a:pt x="1656" y="989"/>
                  </a:cubicBezTo>
                  <a:cubicBezTo>
                    <a:pt x="2001" y="1013"/>
                    <a:pt x="2441" y="1084"/>
                    <a:pt x="2930" y="1251"/>
                  </a:cubicBezTo>
                  <a:cubicBezTo>
                    <a:pt x="2918" y="1310"/>
                    <a:pt x="2918" y="1370"/>
                    <a:pt x="2918" y="1406"/>
                  </a:cubicBezTo>
                  <a:cubicBezTo>
                    <a:pt x="2918" y="1870"/>
                    <a:pt x="3287" y="2239"/>
                    <a:pt x="3751" y="2239"/>
                  </a:cubicBezTo>
                  <a:cubicBezTo>
                    <a:pt x="3989" y="2239"/>
                    <a:pt x="4204" y="2156"/>
                    <a:pt x="4346" y="1989"/>
                  </a:cubicBezTo>
                  <a:cubicBezTo>
                    <a:pt x="4644" y="2215"/>
                    <a:pt x="4930" y="2477"/>
                    <a:pt x="5216" y="2799"/>
                  </a:cubicBezTo>
                  <a:cubicBezTo>
                    <a:pt x="5073" y="2941"/>
                    <a:pt x="5001" y="3132"/>
                    <a:pt x="5001" y="3346"/>
                  </a:cubicBezTo>
                  <a:cubicBezTo>
                    <a:pt x="5001" y="3811"/>
                    <a:pt x="5370" y="4180"/>
                    <a:pt x="5835" y="4180"/>
                  </a:cubicBezTo>
                  <a:cubicBezTo>
                    <a:pt x="5942" y="4180"/>
                    <a:pt x="6049" y="4168"/>
                    <a:pt x="6132" y="4120"/>
                  </a:cubicBezTo>
                  <a:cubicBezTo>
                    <a:pt x="6180" y="4192"/>
                    <a:pt x="6228" y="4275"/>
                    <a:pt x="6251" y="4346"/>
                  </a:cubicBezTo>
                  <a:cubicBezTo>
                    <a:pt x="6418" y="4680"/>
                    <a:pt x="6597" y="4977"/>
                    <a:pt x="6775" y="5275"/>
                  </a:cubicBezTo>
                  <a:cubicBezTo>
                    <a:pt x="6621" y="5430"/>
                    <a:pt x="6537" y="5632"/>
                    <a:pt x="6537" y="5858"/>
                  </a:cubicBezTo>
                  <a:cubicBezTo>
                    <a:pt x="6537" y="6323"/>
                    <a:pt x="6906" y="6692"/>
                    <a:pt x="7371" y="6692"/>
                  </a:cubicBezTo>
                  <a:cubicBezTo>
                    <a:pt x="7502" y="6692"/>
                    <a:pt x="7621" y="6668"/>
                    <a:pt x="7728" y="6620"/>
                  </a:cubicBezTo>
                  <a:cubicBezTo>
                    <a:pt x="7990" y="6954"/>
                    <a:pt x="8276" y="7216"/>
                    <a:pt x="8549" y="7442"/>
                  </a:cubicBezTo>
                  <a:cubicBezTo>
                    <a:pt x="8490" y="7549"/>
                    <a:pt x="8454" y="7680"/>
                    <a:pt x="8454" y="7811"/>
                  </a:cubicBezTo>
                  <a:cubicBezTo>
                    <a:pt x="8454" y="8275"/>
                    <a:pt x="8823" y="8644"/>
                    <a:pt x="9288" y="8644"/>
                  </a:cubicBezTo>
                  <a:cubicBezTo>
                    <a:pt x="9573" y="8644"/>
                    <a:pt x="9811" y="8514"/>
                    <a:pt x="9954" y="8299"/>
                  </a:cubicBezTo>
                  <a:cubicBezTo>
                    <a:pt x="10407" y="8478"/>
                    <a:pt x="10823" y="8573"/>
                    <a:pt x="11193" y="8597"/>
                  </a:cubicBezTo>
                  <a:cubicBezTo>
                    <a:pt x="11288" y="9049"/>
                    <a:pt x="11621" y="9359"/>
                    <a:pt x="12038" y="9359"/>
                  </a:cubicBezTo>
                  <a:cubicBezTo>
                    <a:pt x="12455" y="9359"/>
                    <a:pt x="12800" y="9049"/>
                    <a:pt x="12859" y="8644"/>
                  </a:cubicBezTo>
                  <a:cubicBezTo>
                    <a:pt x="13252" y="8597"/>
                    <a:pt x="13669" y="8514"/>
                    <a:pt x="14110" y="8335"/>
                  </a:cubicBezTo>
                  <a:cubicBezTo>
                    <a:pt x="14264" y="8537"/>
                    <a:pt x="14514" y="8692"/>
                    <a:pt x="14800" y="8692"/>
                  </a:cubicBezTo>
                  <a:cubicBezTo>
                    <a:pt x="15253" y="8692"/>
                    <a:pt x="15634" y="8323"/>
                    <a:pt x="15634" y="7859"/>
                  </a:cubicBezTo>
                  <a:cubicBezTo>
                    <a:pt x="15634" y="7728"/>
                    <a:pt x="15598" y="7585"/>
                    <a:pt x="15538" y="7466"/>
                  </a:cubicBezTo>
                  <a:cubicBezTo>
                    <a:pt x="15836" y="7216"/>
                    <a:pt x="16146" y="6906"/>
                    <a:pt x="16467" y="6513"/>
                  </a:cubicBezTo>
                  <a:cubicBezTo>
                    <a:pt x="16562" y="6561"/>
                    <a:pt x="16681" y="6597"/>
                    <a:pt x="16824" y="6597"/>
                  </a:cubicBezTo>
                  <a:cubicBezTo>
                    <a:pt x="17277" y="6597"/>
                    <a:pt x="17658" y="6216"/>
                    <a:pt x="17658" y="5763"/>
                  </a:cubicBezTo>
                  <a:cubicBezTo>
                    <a:pt x="17658" y="5513"/>
                    <a:pt x="17550" y="5311"/>
                    <a:pt x="17396" y="5168"/>
                  </a:cubicBezTo>
                  <a:cubicBezTo>
                    <a:pt x="17539" y="4918"/>
                    <a:pt x="17681" y="4668"/>
                    <a:pt x="17812" y="4382"/>
                  </a:cubicBezTo>
                  <a:cubicBezTo>
                    <a:pt x="17860" y="4287"/>
                    <a:pt x="17920" y="4192"/>
                    <a:pt x="17967" y="4084"/>
                  </a:cubicBezTo>
                  <a:cubicBezTo>
                    <a:pt x="18074" y="4132"/>
                    <a:pt x="18170" y="4168"/>
                    <a:pt x="18289" y="4168"/>
                  </a:cubicBezTo>
                  <a:cubicBezTo>
                    <a:pt x="18753" y="4168"/>
                    <a:pt x="19122" y="3787"/>
                    <a:pt x="19122" y="3334"/>
                  </a:cubicBezTo>
                  <a:cubicBezTo>
                    <a:pt x="19122" y="3108"/>
                    <a:pt x="19039" y="2918"/>
                    <a:pt x="18908" y="2763"/>
                  </a:cubicBezTo>
                  <a:cubicBezTo>
                    <a:pt x="19170" y="2465"/>
                    <a:pt x="19455" y="2215"/>
                    <a:pt x="19741" y="1989"/>
                  </a:cubicBezTo>
                  <a:cubicBezTo>
                    <a:pt x="19884" y="2156"/>
                    <a:pt x="20110" y="2263"/>
                    <a:pt x="20348" y="2263"/>
                  </a:cubicBezTo>
                  <a:cubicBezTo>
                    <a:pt x="20813" y="2263"/>
                    <a:pt x="21182" y="1882"/>
                    <a:pt x="21182" y="1429"/>
                  </a:cubicBezTo>
                  <a:cubicBezTo>
                    <a:pt x="21182" y="1370"/>
                    <a:pt x="21170" y="1310"/>
                    <a:pt x="21170" y="1251"/>
                  </a:cubicBezTo>
                  <a:cubicBezTo>
                    <a:pt x="21622" y="1096"/>
                    <a:pt x="22039" y="1036"/>
                    <a:pt x="22373" y="1013"/>
                  </a:cubicBezTo>
                  <a:cubicBezTo>
                    <a:pt x="22432" y="1406"/>
                    <a:pt x="22777" y="1703"/>
                    <a:pt x="23194" y="1703"/>
                  </a:cubicBezTo>
                  <a:cubicBezTo>
                    <a:pt x="23646" y="1703"/>
                    <a:pt x="24027" y="1334"/>
                    <a:pt x="24027" y="870"/>
                  </a:cubicBezTo>
                  <a:cubicBezTo>
                    <a:pt x="24027" y="417"/>
                    <a:pt x="23646" y="36"/>
                    <a:pt x="23194" y="36"/>
                  </a:cubicBezTo>
                  <a:cubicBezTo>
                    <a:pt x="22777" y="36"/>
                    <a:pt x="22432" y="334"/>
                    <a:pt x="22373" y="739"/>
                  </a:cubicBezTo>
                  <a:cubicBezTo>
                    <a:pt x="22015" y="774"/>
                    <a:pt x="21551" y="846"/>
                    <a:pt x="21063" y="1013"/>
                  </a:cubicBezTo>
                  <a:cubicBezTo>
                    <a:pt x="20908" y="774"/>
                    <a:pt x="20646" y="596"/>
                    <a:pt x="20348" y="596"/>
                  </a:cubicBezTo>
                  <a:cubicBezTo>
                    <a:pt x="19884" y="596"/>
                    <a:pt x="19515" y="965"/>
                    <a:pt x="19515" y="1429"/>
                  </a:cubicBezTo>
                  <a:cubicBezTo>
                    <a:pt x="19515" y="1548"/>
                    <a:pt x="19539" y="1667"/>
                    <a:pt x="19586" y="1763"/>
                  </a:cubicBezTo>
                  <a:cubicBezTo>
                    <a:pt x="19277" y="1989"/>
                    <a:pt x="18979" y="2263"/>
                    <a:pt x="18682" y="2584"/>
                  </a:cubicBezTo>
                  <a:cubicBezTo>
                    <a:pt x="18563" y="2525"/>
                    <a:pt x="18432" y="2477"/>
                    <a:pt x="18277" y="2477"/>
                  </a:cubicBezTo>
                  <a:cubicBezTo>
                    <a:pt x="17812" y="2477"/>
                    <a:pt x="17443" y="2858"/>
                    <a:pt x="17443" y="3310"/>
                  </a:cubicBezTo>
                  <a:cubicBezTo>
                    <a:pt x="17443" y="3549"/>
                    <a:pt x="17550" y="3775"/>
                    <a:pt x="17717" y="3930"/>
                  </a:cubicBezTo>
                  <a:cubicBezTo>
                    <a:pt x="17658" y="4025"/>
                    <a:pt x="17598" y="4132"/>
                    <a:pt x="17550" y="4239"/>
                  </a:cubicBezTo>
                  <a:cubicBezTo>
                    <a:pt x="17420" y="4501"/>
                    <a:pt x="17277" y="4739"/>
                    <a:pt x="17146" y="4977"/>
                  </a:cubicBezTo>
                  <a:cubicBezTo>
                    <a:pt x="17039" y="4942"/>
                    <a:pt x="16919" y="4906"/>
                    <a:pt x="16800" y="4906"/>
                  </a:cubicBezTo>
                  <a:cubicBezTo>
                    <a:pt x="16348" y="4906"/>
                    <a:pt x="15967" y="5275"/>
                    <a:pt x="15967" y="5739"/>
                  </a:cubicBezTo>
                  <a:cubicBezTo>
                    <a:pt x="15967" y="5977"/>
                    <a:pt x="16062" y="6192"/>
                    <a:pt x="16229" y="6335"/>
                  </a:cubicBezTo>
                  <a:cubicBezTo>
                    <a:pt x="15943" y="6692"/>
                    <a:pt x="15645" y="6978"/>
                    <a:pt x="15360" y="7216"/>
                  </a:cubicBezTo>
                  <a:cubicBezTo>
                    <a:pt x="15217" y="7085"/>
                    <a:pt x="15014" y="6990"/>
                    <a:pt x="14800" y="6990"/>
                  </a:cubicBezTo>
                  <a:cubicBezTo>
                    <a:pt x="14336" y="6990"/>
                    <a:pt x="13967" y="7359"/>
                    <a:pt x="13967" y="7823"/>
                  </a:cubicBezTo>
                  <a:cubicBezTo>
                    <a:pt x="13967" y="7894"/>
                    <a:pt x="13979" y="7978"/>
                    <a:pt x="13991" y="8049"/>
                  </a:cubicBezTo>
                  <a:cubicBezTo>
                    <a:pt x="13586" y="8216"/>
                    <a:pt x="13205" y="8287"/>
                    <a:pt x="12848" y="8335"/>
                  </a:cubicBezTo>
                  <a:cubicBezTo>
                    <a:pt x="12776" y="7942"/>
                    <a:pt x="12431" y="7656"/>
                    <a:pt x="12026" y="7656"/>
                  </a:cubicBezTo>
                  <a:cubicBezTo>
                    <a:pt x="11621" y="7656"/>
                    <a:pt x="11288" y="7942"/>
                    <a:pt x="11204" y="8335"/>
                  </a:cubicBezTo>
                  <a:cubicBezTo>
                    <a:pt x="10871" y="8287"/>
                    <a:pt x="10490" y="8216"/>
                    <a:pt x="10097" y="8049"/>
                  </a:cubicBezTo>
                  <a:cubicBezTo>
                    <a:pt x="10109" y="7978"/>
                    <a:pt x="10121" y="7894"/>
                    <a:pt x="10121" y="7811"/>
                  </a:cubicBezTo>
                  <a:cubicBezTo>
                    <a:pt x="10121" y="7347"/>
                    <a:pt x="9752" y="6978"/>
                    <a:pt x="9288" y="6978"/>
                  </a:cubicBezTo>
                  <a:cubicBezTo>
                    <a:pt x="9061" y="6978"/>
                    <a:pt x="8859" y="7061"/>
                    <a:pt x="8704" y="7216"/>
                  </a:cubicBezTo>
                  <a:cubicBezTo>
                    <a:pt x="8454" y="7001"/>
                    <a:pt x="8204" y="6751"/>
                    <a:pt x="7954" y="6466"/>
                  </a:cubicBezTo>
                  <a:cubicBezTo>
                    <a:pt x="8097" y="6323"/>
                    <a:pt x="8192" y="6108"/>
                    <a:pt x="8192" y="5870"/>
                  </a:cubicBezTo>
                  <a:cubicBezTo>
                    <a:pt x="8192" y="5418"/>
                    <a:pt x="7811" y="5037"/>
                    <a:pt x="7359" y="5037"/>
                  </a:cubicBezTo>
                  <a:cubicBezTo>
                    <a:pt x="7216" y="5037"/>
                    <a:pt x="7097" y="5073"/>
                    <a:pt x="6978" y="5132"/>
                  </a:cubicBezTo>
                  <a:cubicBezTo>
                    <a:pt x="6823" y="4858"/>
                    <a:pt x="6656" y="4561"/>
                    <a:pt x="6490" y="4239"/>
                  </a:cubicBezTo>
                  <a:cubicBezTo>
                    <a:pt x="6442" y="4144"/>
                    <a:pt x="6406" y="4072"/>
                    <a:pt x="6359" y="4001"/>
                  </a:cubicBezTo>
                  <a:cubicBezTo>
                    <a:pt x="6537" y="3846"/>
                    <a:pt x="6656" y="3608"/>
                    <a:pt x="6656" y="3358"/>
                  </a:cubicBezTo>
                  <a:cubicBezTo>
                    <a:pt x="6656" y="2894"/>
                    <a:pt x="6287" y="2525"/>
                    <a:pt x="5823" y="2525"/>
                  </a:cubicBezTo>
                  <a:cubicBezTo>
                    <a:pt x="5668" y="2525"/>
                    <a:pt x="5537" y="2572"/>
                    <a:pt x="5418" y="2632"/>
                  </a:cubicBezTo>
                  <a:cubicBezTo>
                    <a:pt x="5120" y="2287"/>
                    <a:pt x="4811" y="2001"/>
                    <a:pt x="4501" y="1786"/>
                  </a:cubicBezTo>
                  <a:cubicBezTo>
                    <a:pt x="4561" y="1679"/>
                    <a:pt x="4585" y="1548"/>
                    <a:pt x="4585" y="1429"/>
                  </a:cubicBezTo>
                  <a:cubicBezTo>
                    <a:pt x="4585" y="965"/>
                    <a:pt x="4215" y="596"/>
                    <a:pt x="3751" y="596"/>
                  </a:cubicBezTo>
                  <a:cubicBezTo>
                    <a:pt x="3442" y="596"/>
                    <a:pt x="3168" y="751"/>
                    <a:pt x="3025" y="1013"/>
                  </a:cubicBezTo>
                  <a:cubicBezTo>
                    <a:pt x="2501" y="834"/>
                    <a:pt x="2025" y="751"/>
                    <a:pt x="1656" y="727"/>
                  </a:cubicBezTo>
                  <a:cubicBezTo>
                    <a:pt x="1596" y="322"/>
                    <a:pt x="1251" y="1"/>
                    <a:pt x="8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75"/>
            <p:cNvSpPr/>
            <p:nvPr/>
          </p:nvSpPr>
          <p:spPr>
            <a:xfrm>
              <a:off x="2198175" y="2977875"/>
              <a:ext cx="600700" cy="233975"/>
            </a:xfrm>
            <a:custGeom>
              <a:rect b="b" l="l" r="r" t="t"/>
              <a:pathLst>
                <a:path extrusionOk="0" h="9359" w="24028">
                  <a:moveTo>
                    <a:pt x="12038" y="1"/>
                  </a:moveTo>
                  <a:cubicBezTo>
                    <a:pt x="11621" y="1"/>
                    <a:pt x="11288" y="310"/>
                    <a:pt x="11193" y="763"/>
                  </a:cubicBezTo>
                  <a:cubicBezTo>
                    <a:pt x="10823" y="786"/>
                    <a:pt x="10407" y="882"/>
                    <a:pt x="9954" y="1060"/>
                  </a:cubicBezTo>
                  <a:cubicBezTo>
                    <a:pt x="9811" y="846"/>
                    <a:pt x="9573" y="715"/>
                    <a:pt x="9288" y="715"/>
                  </a:cubicBezTo>
                  <a:cubicBezTo>
                    <a:pt x="8823" y="715"/>
                    <a:pt x="8454" y="1084"/>
                    <a:pt x="8454" y="1548"/>
                  </a:cubicBezTo>
                  <a:cubicBezTo>
                    <a:pt x="8454" y="1679"/>
                    <a:pt x="8490" y="1822"/>
                    <a:pt x="8549" y="1917"/>
                  </a:cubicBezTo>
                  <a:cubicBezTo>
                    <a:pt x="8276" y="2144"/>
                    <a:pt x="7990" y="2418"/>
                    <a:pt x="7728" y="2739"/>
                  </a:cubicBezTo>
                  <a:cubicBezTo>
                    <a:pt x="7621" y="2691"/>
                    <a:pt x="7502" y="2668"/>
                    <a:pt x="7371" y="2668"/>
                  </a:cubicBezTo>
                  <a:cubicBezTo>
                    <a:pt x="6906" y="2668"/>
                    <a:pt x="6537" y="3037"/>
                    <a:pt x="6537" y="3501"/>
                  </a:cubicBezTo>
                  <a:cubicBezTo>
                    <a:pt x="6537" y="3727"/>
                    <a:pt x="6621" y="3930"/>
                    <a:pt x="6775" y="4084"/>
                  </a:cubicBezTo>
                  <a:cubicBezTo>
                    <a:pt x="6597" y="4382"/>
                    <a:pt x="6418" y="4680"/>
                    <a:pt x="6251" y="5013"/>
                  </a:cubicBezTo>
                  <a:cubicBezTo>
                    <a:pt x="6228" y="5096"/>
                    <a:pt x="6180" y="5168"/>
                    <a:pt x="6132" y="5239"/>
                  </a:cubicBezTo>
                  <a:cubicBezTo>
                    <a:pt x="6049" y="5192"/>
                    <a:pt x="5942" y="5180"/>
                    <a:pt x="5835" y="5180"/>
                  </a:cubicBezTo>
                  <a:cubicBezTo>
                    <a:pt x="5370" y="5180"/>
                    <a:pt x="5001" y="5549"/>
                    <a:pt x="5001" y="6013"/>
                  </a:cubicBezTo>
                  <a:cubicBezTo>
                    <a:pt x="5001" y="6228"/>
                    <a:pt x="5073" y="6418"/>
                    <a:pt x="5216" y="6561"/>
                  </a:cubicBezTo>
                  <a:cubicBezTo>
                    <a:pt x="4930" y="6882"/>
                    <a:pt x="4644" y="7144"/>
                    <a:pt x="4346" y="7371"/>
                  </a:cubicBezTo>
                  <a:cubicBezTo>
                    <a:pt x="4204" y="7204"/>
                    <a:pt x="3989" y="7120"/>
                    <a:pt x="3751" y="7120"/>
                  </a:cubicBezTo>
                  <a:cubicBezTo>
                    <a:pt x="3287" y="7120"/>
                    <a:pt x="2918" y="7490"/>
                    <a:pt x="2918" y="7954"/>
                  </a:cubicBezTo>
                  <a:cubicBezTo>
                    <a:pt x="2918" y="7990"/>
                    <a:pt x="2918" y="8049"/>
                    <a:pt x="2930" y="8109"/>
                  </a:cubicBezTo>
                  <a:cubicBezTo>
                    <a:pt x="2441" y="8275"/>
                    <a:pt x="2001" y="8347"/>
                    <a:pt x="1656" y="8371"/>
                  </a:cubicBezTo>
                  <a:cubicBezTo>
                    <a:pt x="1584" y="7990"/>
                    <a:pt x="1239" y="7692"/>
                    <a:pt x="834" y="7692"/>
                  </a:cubicBezTo>
                  <a:cubicBezTo>
                    <a:pt x="370" y="7692"/>
                    <a:pt x="1" y="8073"/>
                    <a:pt x="1" y="8525"/>
                  </a:cubicBezTo>
                  <a:cubicBezTo>
                    <a:pt x="1" y="8990"/>
                    <a:pt x="370" y="9359"/>
                    <a:pt x="834" y="9359"/>
                  </a:cubicBezTo>
                  <a:cubicBezTo>
                    <a:pt x="1251" y="9359"/>
                    <a:pt x="1596" y="9037"/>
                    <a:pt x="1656" y="8633"/>
                  </a:cubicBezTo>
                  <a:cubicBezTo>
                    <a:pt x="2025" y="8609"/>
                    <a:pt x="2501" y="8525"/>
                    <a:pt x="3025" y="8347"/>
                  </a:cubicBezTo>
                  <a:cubicBezTo>
                    <a:pt x="3168" y="8609"/>
                    <a:pt x="3442" y="8764"/>
                    <a:pt x="3751" y="8764"/>
                  </a:cubicBezTo>
                  <a:cubicBezTo>
                    <a:pt x="4215" y="8764"/>
                    <a:pt x="4585" y="8394"/>
                    <a:pt x="4585" y="7930"/>
                  </a:cubicBezTo>
                  <a:cubicBezTo>
                    <a:pt x="4585" y="7811"/>
                    <a:pt x="4561" y="7680"/>
                    <a:pt x="4501" y="7573"/>
                  </a:cubicBezTo>
                  <a:cubicBezTo>
                    <a:pt x="4811" y="7359"/>
                    <a:pt x="5120" y="7073"/>
                    <a:pt x="5418" y="6728"/>
                  </a:cubicBezTo>
                  <a:cubicBezTo>
                    <a:pt x="5537" y="6787"/>
                    <a:pt x="5668" y="6835"/>
                    <a:pt x="5823" y="6835"/>
                  </a:cubicBezTo>
                  <a:cubicBezTo>
                    <a:pt x="6287" y="6835"/>
                    <a:pt x="6656" y="6466"/>
                    <a:pt x="6656" y="6001"/>
                  </a:cubicBezTo>
                  <a:cubicBezTo>
                    <a:pt x="6656" y="5751"/>
                    <a:pt x="6537" y="5513"/>
                    <a:pt x="6359" y="5358"/>
                  </a:cubicBezTo>
                  <a:cubicBezTo>
                    <a:pt x="6406" y="5287"/>
                    <a:pt x="6442" y="5215"/>
                    <a:pt x="6490" y="5120"/>
                  </a:cubicBezTo>
                  <a:cubicBezTo>
                    <a:pt x="6656" y="4799"/>
                    <a:pt x="6823" y="4501"/>
                    <a:pt x="6978" y="4227"/>
                  </a:cubicBezTo>
                  <a:cubicBezTo>
                    <a:pt x="7097" y="4287"/>
                    <a:pt x="7216" y="4323"/>
                    <a:pt x="7359" y="4323"/>
                  </a:cubicBezTo>
                  <a:cubicBezTo>
                    <a:pt x="7811" y="4323"/>
                    <a:pt x="8192" y="3942"/>
                    <a:pt x="8192" y="3489"/>
                  </a:cubicBezTo>
                  <a:cubicBezTo>
                    <a:pt x="8192" y="3251"/>
                    <a:pt x="8097" y="3037"/>
                    <a:pt x="7954" y="2894"/>
                  </a:cubicBezTo>
                  <a:cubicBezTo>
                    <a:pt x="8204" y="2608"/>
                    <a:pt x="8454" y="2358"/>
                    <a:pt x="8704" y="2144"/>
                  </a:cubicBezTo>
                  <a:cubicBezTo>
                    <a:pt x="8859" y="2298"/>
                    <a:pt x="9061" y="2382"/>
                    <a:pt x="9288" y="2382"/>
                  </a:cubicBezTo>
                  <a:cubicBezTo>
                    <a:pt x="9752" y="2382"/>
                    <a:pt x="10121" y="2013"/>
                    <a:pt x="10121" y="1548"/>
                  </a:cubicBezTo>
                  <a:cubicBezTo>
                    <a:pt x="10121" y="1465"/>
                    <a:pt x="10109" y="1382"/>
                    <a:pt x="10097" y="1310"/>
                  </a:cubicBezTo>
                  <a:cubicBezTo>
                    <a:pt x="10490" y="1144"/>
                    <a:pt x="10871" y="1072"/>
                    <a:pt x="11204" y="1025"/>
                  </a:cubicBezTo>
                  <a:cubicBezTo>
                    <a:pt x="11288" y="1417"/>
                    <a:pt x="11621" y="1703"/>
                    <a:pt x="12026" y="1703"/>
                  </a:cubicBezTo>
                  <a:cubicBezTo>
                    <a:pt x="12431" y="1703"/>
                    <a:pt x="12776" y="1417"/>
                    <a:pt x="12848" y="1025"/>
                  </a:cubicBezTo>
                  <a:cubicBezTo>
                    <a:pt x="13205" y="1072"/>
                    <a:pt x="13586" y="1144"/>
                    <a:pt x="13991" y="1310"/>
                  </a:cubicBezTo>
                  <a:cubicBezTo>
                    <a:pt x="13979" y="1382"/>
                    <a:pt x="13967" y="1465"/>
                    <a:pt x="13967" y="1536"/>
                  </a:cubicBezTo>
                  <a:cubicBezTo>
                    <a:pt x="13967" y="2001"/>
                    <a:pt x="14336" y="2370"/>
                    <a:pt x="14800" y="2370"/>
                  </a:cubicBezTo>
                  <a:cubicBezTo>
                    <a:pt x="15014" y="2370"/>
                    <a:pt x="15217" y="2275"/>
                    <a:pt x="15360" y="2144"/>
                  </a:cubicBezTo>
                  <a:cubicBezTo>
                    <a:pt x="15645" y="2382"/>
                    <a:pt x="15943" y="2668"/>
                    <a:pt x="16229" y="3025"/>
                  </a:cubicBezTo>
                  <a:cubicBezTo>
                    <a:pt x="16062" y="3168"/>
                    <a:pt x="15967" y="3382"/>
                    <a:pt x="15967" y="3620"/>
                  </a:cubicBezTo>
                  <a:cubicBezTo>
                    <a:pt x="15967" y="4084"/>
                    <a:pt x="16348" y="4453"/>
                    <a:pt x="16800" y="4453"/>
                  </a:cubicBezTo>
                  <a:cubicBezTo>
                    <a:pt x="16919" y="4453"/>
                    <a:pt x="17039" y="4418"/>
                    <a:pt x="17146" y="4382"/>
                  </a:cubicBezTo>
                  <a:cubicBezTo>
                    <a:pt x="17277" y="4620"/>
                    <a:pt x="17420" y="4858"/>
                    <a:pt x="17550" y="5120"/>
                  </a:cubicBezTo>
                  <a:cubicBezTo>
                    <a:pt x="17598" y="5227"/>
                    <a:pt x="17658" y="5335"/>
                    <a:pt x="17717" y="5430"/>
                  </a:cubicBezTo>
                  <a:cubicBezTo>
                    <a:pt x="17550" y="5585"/>
                    <a:pt x="17443" y="5811"/>
                    <a:pt x="17443" y="6049"/>
                  </a:cubicBezTo>
                  <a:cubicBezTo>
                    <a:pt x="17443" y="6501"/>
                    <a:pt x="17812" y="6882"/>
                    <a:pt x="18277" y="6882"/>
                  </a:cubicBezTo>
                  <a:cubicBezTo>
                    <a:pt x="18432" y="6882"/>
                    <a:pt x="18563" y="6835"/>
                    <a:pt x="18682" y="6775"/>
                  </a:cubicBezTo>
                  <a:cubicBezTo>
                    <a:pt x="18979" y="7097"/>
                    <a:pt x="19277" y="7371"/>
                    <a:pt x="19586" y="7597"/>
                  </a:cubicBezTo>
                  <a:cubicBezTo>
                    <a:pt x="19539" y="7692"/>
                    <a:pt x="19515" y="7811"/>
                    <a:pt x="19515" y="7930"/>
                  </a:cubicBezTo>
                  <a:cubicBezTo>
                    <a:pt x="19515" y="8394"/>
                    <a:pt x="19884" y="8764"/>
                    <a:pt x="20348" y="8764"/>
                  </a:cubicBezTo>
                  <a:cubicBezTo>
                    <a:pt x="20646" y="8764"/>
                    <a:pt x="20908" y="8585"/>
                    <a:pt x="21063" y="8347"/>
                  </a:cubicBezTo>
                  <a:cubicBezTo>
                    <a:pt x="21551" y="8514"/>
                    <a:pt x="22015" y="8585"/>
                    <a:pt x="22373" y="8621"/>
                  </a:cubicBezTo>
                  <a:cubicBezTo>
                    <a:pt x="22432" y="9025"/>
                    <a:pt x="22777" y="9323"/>
                    <a:pt x="23194" y="9323"/>
                  </a:cubicBezTo>
                  <a:cubicBezTo>
                    <a:pt x="23646" y="9323"/>
                    <a:pt x="24027" y="8942"/>
                    <a:pt x="24027" y="8490"/>
                  </a:cubicBezTo>
                  <a:cubicBezTo>
                    <a:pt x="24027" y="8025"/>
                    <a:pt x="23646" y="7656"/>
                    <a:pt x="23194" y="7656"/>
                  </a:cubicBezTo>
                  <a:cubicBezTo>
                    <a:pt x="22777" y="7656"/>
                    <a:pt x="22432" y="7954"/>
                    <a:pt x="22373" y="8347"/>
                  </a:cubicBezTo>
                  <a:cubicBezTo>
                    <a:pt x="22039" y="8323"/>
                    <a:pt x="21622" y="8263"/>
                    <a:pt x="21170" y="8109"/>
                  </a:cubicBezTo>
                  <a:cubicBezTo>
                    <a:pt x="21170" y="8049"/>
                    <a:pt x="21182" y="7990"/>
                    <a:pt x="21182" y="7930"/>
                  </a:cubicBezTo>
                  <a:cubicBezTo>
                    <a:pt x="21182" y="7478"/>
                    <a:pt x="20813" y="7097"/>
                    <a:pt x="20348" y="7097"/>
                  </a:cubicBezTo>
                  <a:cubicBezTo>
                    <a:pt x="20110" y="7097"/>
                    <a:pt x="19884" y="7204"/>
                    <a:pt x="19741" y="7371"/>
                  </a:cubicBezTo>
                  <a:cubicBezTo>
                    <a:pt x="19455" y="7144"/>
                    <a:pt x="19170" y="6894"/>
                    <a:pt x="18908" y="6597"/>
                  </a:cubicBezTo>
                  <a:cubicBezTo>
                    <a:pt x="19039" y="6442"/>
                    <a:pt x="19122" y="6251"/>
                    <a:pt x="19122" y="6025"/>
                  </a:cubicBezTo>
                  <a:cubicBezTo>
                    <a:pt x="19122" y="5573"/>
                    <a:pt x="18753" y="5192"/>
                    <a:pt x="18289" y="5192"/>
                  </a:cubicBezTo>
                  <a:cubicBezTo>
                    <a:pt x="18170" y="5192"/>
                    <a:pt x="18074" y="5227"/>
                    <a:pt x="17967" y="5275"/>
                  </a:cubicBezTo>
                  <a:cubicBezTo>
                    <a:pt x="17920" y="5168"/>
                    <a:pt x="17860" y="5073"/>
                    <a:pt x="17812" y="4977"/>
                  </a:cubicBezTo>
                  <a:cubicBezTo>
                    <a:pt x="17681" y="4692"/>
                    <a:pt x="17539" y="4442"/>
                    <a:pt x="17396" y="4203"/>
                  </a:cubicBezTo>
                  <a:cubicBezTo>
                    <a:pt x="17550" y="4049"/>
                    <a:pt x="17658" y="3846"/>
                    <a:pt x="17658" y="3608"/>
                  </a:cubicBezTo>
                  <a:cubicBezTo>
                    <a:pt x="17658" y="3144"/>
                    <a:pt x="17277" y="2775"/>
                    <a:pt x="16824" y="2775"/>
                  </a:cubicBezTo>
                  <a:cubicBezTo>
                    <a:pt x="16681" y="2775"/>
                    <a:pt x="16562" y="2799"/>
                    <a:pt x="16467" y="2846"/>
                  </a:cubicBezTo>
                  <a:cubicBezTo>
                    <a:pt x="16146" y="2453"/>
                    <a:pt x="15836" y="2144"/>
                    <a:pt x="15538" y="1894"/>
                  </a:cubicBezTo>
                  <a:cubicBezTo>
                    <a:pt x="15598" y="1775"/>
                    <a:pt x="15634" y="1632"/>
                    <a:pt x="15634" y="1501"/>
                  </a:cubicBezTo>
                  <a:cubicBezTo>
                    <a:pt x="15634" y="1036"/>
                    <a:pt x="15253" y="667"/>
                    <a:pt x="14800" y="667"/>
                  </a:cubicBezTo>
                  <a:cubicBezTo>
                    <a:pt x="14514" y="667"/>
                    <a:pt x="14264" y="822"/>
                    <a:pt x="14110" y="1025"/>
                  </a:cubicBezTo>
                  <a:cubicBezTo>
                    <a:pt x="13669" y="846"/>
                    <a:pt x="13252" y="763"/>
                    <a:pt x="12859" y="715"/>
                  </a:cubicBezTo>
                  <a:cubicBezTo>
                    <a:pt x="12800" y="310"/>
                    <a:pt x="12455" y="1"/>
                    <a:pt x="120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75"/>
            <p:cNvSpPr/>
            <p:nvPr/>
          </p:nvSpPr>
          <p:spPr>
            <a:xfrm>
              <a:off x="2777425" y="3096350"/>
              <a:ext cx="3875" cy="67575"/>
            </a:xfrm>
            <a:custGeom>
              <a:rect b="b" l="l" r="r" t="t"/>
              <a:pathLst>
                <a:path extrusionOk="0" h="2703" w="155">
                  <a:moveTo>
                    <a:pt x="84" y="0"/>
                  </a:moveTo>
                  <a:cubicBezTo>
                    <a:pt x="36" y="0"/>
                    <a:pt x="0" y="24"/>
                    <a:pt x="0" y="72"/>
                  </a:cubicBezTo>
                  <a:lnTo>
                    <a:pt x="0" y="2632"/>
                  </a:lnTo>
                  <a:cubicBezTo>
                    <a:pt x="0" y="2679"/>
                    <a:pt x="36" y="2703"/>
                    <a:pt x="84" y="2703"/>
                  </a:cubicBezTo>
                  <a:cubicBezTo>
                    <a:pt x="119" y="2703"/>
                    <a:pt x="155" y="2679"/>
                    <a:pt x="155" y="2632"/>
                  </a:cubicBezTo>
                  <a:lnTo>
                    <a:pt x="155" y="72"/>
                  </a:lnTo>
                  <a:cubicBezTo>
                    <a:pt x="155" y="24"/>
                    <a:pt x="119" y="0"/>
                    <a:pt x="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75"/>
            <p:cNvSpPr/>
            <p:nvPr/>
          </p:nvSpPr>
          <p:spPr>
            <a:xfrm>
              <a:off x="2610425" y="3096350"/>
              <a:ext cx="3900" cy="67575"/>
            </a:xfrm>
            <a:custGeom>
              <a:rect b="b" l="l" r="r" t="t"/>
              <a:pathLst>
                <a:path extrusionOk="0" h="2703" w="156">
                  <a:moveTo>
                    <a:pt x="72" y="0"/>
                  </a:moveTo>
                  <a:cubicBezTo>
                    <a:pt x="37" y="0"/>
                    <a:pt x="1" y="24"/>
                    <a:pt x="1" y="72"/>
                  </a:cubicBezTo>
                  <a:lnTo>
                    <a:pt x="1" y="2632"/>
                  </a:lnTo>
                  <a:cubicBezTo>
                    <a:pt x="1" y="2679"/>
                    <a:pt x="37" y="2703"/>
                    <a:pt x="72" y="2703"/>
                  </a:cubicBezTo>
                  <a:cubicBezTo>
                    <a:pt x="120" y="2703"/>
                    <a:pt x="156" y="2679"/>
                    <a:pt x="156" y="2632"/>
                  </a:cubicBezTo>
                  <a:lnTo>
                    <a:pt x="156" y="72"/>
                  </a:lnTo>
                  <a:cubicBezTo>
                    <a:pt x="156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75"/>
            <p:cNvSpPr/>
            <p:nvPr/>
          </p:nvSpPr>
          <p:spPr>
            <a:xfrm>
              <a:off x="2382725" y="3096050"/>
              <a:ext cx="3900" cy="67875"/>
            </a:xfrm>
            <a:custGeom>
              <a:rect b="b" l="l" r="r" t="t"/>
              <a:pathLst>
                <a:path extrusionOk="0" h="2715" w="156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lnTo>
                    <a:pt x="1" y="2644"/>
                  </a:lnTo>
                  <a:cubicBezTo>
                    <a:pt x="1" y="2679"/>
                    <a:pt x="36" y="2715"/>
                    <a:pt x="72" y="2715"/>
                  </a:cubicBezTo>
                  <a:cubicBezTo>
                    <a:pt x="120" y="2715"/>
                    <a:pt x="155" y="2691"/>
                    <a:pt x="155" y="2644"/>
                  </a:cubicBezTo>
                  <a:lnTo>
                    <a:pt x="155" y="84"/>
                  </a:lnTo>
                  <a:cubicBezTo>
                    <a:pt x="155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75"/>
            <p:cNvSpPr/>
            <p:nvPr/>
          </p:nvSpPr>
          <p:spPr>
            <a:xfrm>
              <a:off x="2428875" y="3043650"/>
              <a:ext cx="3575" cy="167625"/>
            </a:xfrm>
            <a:custGeom>
              <a:rect b="b" l="l" r="r" t="t"/>
              <a:pathLst>
                <a:path extrusionOk="0" h="6705" w="143">
                  <a:moveTo>
                    <a:pt x="71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71" y="6704"/>
                  </a:cubicBezTo>
                  <a:cubicBezTo>
                    <a:pt x="119" y="6704"/>
                    <a:pt x="143" y="6668"/>
                    <a:pt x="143" y="6633"/>
                  </a:cubicBezTo>
                  <a:lnTo>
                    <a:pt x="143" y="84"/>
                  </a:lnTo>
                  <a:cubicBezTo>
                    <a:pt x="143" y="37"/>
                    <a:pt x="119" y="1"/>
                    <a:pt x="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75"/>
            <p:cNvSpPr/>
            <p:nvPr/>
          </p:nvSpPr>
          <p:spPr>
            <a:xfrm>
              <a:off x="2561625" y="3043650"/>
              <a:ext cx="3875" cy="167625"/>
            </a:xfrm>
            <a:custGeom>
              <a:rect b="b" l="l" r="r" t="t"/>
              <a:pathLst>
                <a:path extrusionOk="0" h="6705" w="155">
                  <a:moveTo>
                    <a:pt x="84" y="1"/>
                  </a:moveTo>
                  <a:cubicBezTo>
                    <a:pt x="36" y="1"/>
                    <a:pt x="0" y="37"/>
                    <a:pt x="0" y="84"/>
                  </a:cubicBezTo>
                  <a:lnTo>
                    <a:pt x="0" y="6633"/>
                  </a:lnTo>
                  <a:cubicBezTo>
                    <a:pt x="0" y="6668"/>
                    <a:pt x="36" y="6704"/>
                    <a:pt x="84" y="6704"/>
                  </a:cubicBezTo>
                  <a:cubicBezTo>
                    <a:pt x="119" y="6704"/>
                    <a:pt x="155" y="6668"/>
                    <a:pt x="155" y="6633"/>
                  </a:cubicBezTo>
                  <a:lnTo>
                    <a:pt x="155" y="84"/>
                  </a:lnTo>
                  <a:cubicBezTo>
                    <a:pt x="155" y="37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75"/>
            <p:cNvSpPr/>
            <p:nvPr/>
          </p:nvSpPr>
          <p:spPr>
            <a:xfrm>
              <a:off x="2497025" y="3037100"/>
              <a:ext cx="3600" cy="186075"/>
            </a:xfrm>
            <a:custGeom>
              <a:rect b="b" l="l" r="r" t="t"/>
              <a:pathLst>
                <a:path extrusionOk="0" h="7443" w="144">
                  <a:moveTo>
                    <a:pt x="72" y="1"/>
                  </a:moveTo>
                  <a:cubicBezTo>
                    <a:pt x="24" y="1"/>
                    <a:pt x="1" y="25"/>
                    <a:pt x="1" y="72"/>
                  </a:cubicBezTo>
                  <a:lnTo>
                    <a:pt x="1" y="7371"/>
                  </a:lnTo>
                  <a:cubicBezTo>
                    <a:pt x="1" y="7407"/>
                    <a:pt x="24" y="7442"/>
                    <a:pt x="72" y="7442"/>
                  </a:cubicBezTo>
                  <a:cubicBezTo>
                    <a:pt x="120" y="7430"/>
                    <a:pt x="143" y="7395"/>
                    <a:pt x="143" y="7371"/>
                  </a:cubicBezTo>
                  <a:lnTo>
                    <a:pt x="143" y="72"/>
                  </a:lnTo>
                  <a:cubicBezTo>
                    <a:pt x="143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75"/>
            <p:cNvSpPr/>
            <p:nvPr/>
          </p:nvSpPr>
          <p:spPr>
            <a:xfrm>
              <a:off x="2705675" y="3106750"/>
              <a:ext cx="3900" cy="45875"/>
            </a:xfrm>
            <a:custGeom>
              <a:rect b="b" l="l" r="r" t="t"/>
              <a:pathLst>
                <a:path extrusionOk="0" h="1835" w="156">
                  <a:moveTo>
                    <a:pt x="72" y="1"/>
                  </a:moveTo>
                  <a:cubicBezTo>
                    <a:pt x="37" y="1"/>
                    <a:pt x="1" y="25"/>
                    <a:pt x="1" y="72"/>
                  </a:cubicBezTo>
                  <a:lnTo>
                    <a:pt x="1" y="1763"/>
                  </a:lnTo>
                  <a:cubicBezTo>
                    <a:pt x="1" y="1811"/>
                    <a:pt x="37" y="1835"/>
                    <a:pt x="72" y="1835"/>
                  </a:cubicBezTo>
                  <a:cubicBezTo>
                    <a:pt x="120" y="1835"/>
                    <a:pt x="156" y="1811"/>
                    <a:pt x="156" y="1763"/>
                  </a:cubicBezTo>
                  <a:lnTo>
                    <a:pt x="156" y="72"/>
                  </a:lnTo>
                  <a:cubicBezTo>
                    <a:pt x="156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75"/>
            <p:cNvSpPr/>
            <p:nvPr/>
          </p:nvSpPr>
          <p:spPr>
            <a:xfrm>
              <a:off x="2212775" y="3096050"/>
              <a:ext cx="3575" cy="67875"/>
            </a:xfrm>
            <a:custGeom>
              <a:rect b="b" l="l" r="r" t="t"/>
              <a:pathLst>
                <a:path extrusionOk="0" h="2715" w="143">
                  <a:moveTo>
                    <a:pt x="72" y="0"/>
                  </a:moveTo>
                  <a:cubicBezTo>
                    <a:pt x="24" y="0"/>
                    <a:pt x="0" y="36"/>
                    <a:pt x="0" y="84"/>
                  </a:cubicBezTo>
                  <a:lnTo>
                    <a:pt x="0" y="2644"/>
                  </a:lnTo>
                  <a:cubicBezTo>
                    <a:pt x="0" y="2679"/>
                    <a:pt x="24" y="2715"/>
                    <a:pt x="72" y="2715"/>
                  </a:cubicBezTo>
                  <a:cubicBezTo>
                    <a:pt x="119" y="2715"/>
                    <a:pt x="143" y="2691"/>
                    <a:pt x="143" y="2644"/>
                  </a:cubicBezTo>
                  <a:lnTo>
                    <a:pt x="143" y="84"/>
                  </a:lnTo>
                  <a:cubicBezTo>
                    <a:pt x="143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75"/>
            <p:cNvSpPr/>
            <p:nvPr/>
          </p:nvSpPr>
          <p:spPr>
            <a:xfrm>
              <a:off x="2284500" y="3106750"/>
              <a:ext cx="3900" cy="45875"/>
            </a:xfrm>
            <a:custGeom>
              <a:rect b="b" l="l" r="r" t="t"/>
              <a:pathLst>
                <a:path extrusionOk="0" h="1835" w="156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lnTo>
                    <a:pt x="0" y="1763"/>
                  </a:lnTo>
                  <a:cubicBezTo>
                    <a:pt x="0" y="1811"/>
                    <a:pt x="36" y="1835"/>
                    <a:pt x="72" y="1835"/>
                  </a:cubicBezTo>
                  <a:cubicBezTo>
                    <a:pt x="120" y="1835"/>
                    <a:pt x="155" y="1811"/>
                    <a:pt x="155" y="1763"/>
                  </a:cubicBezTo>
                  <a:lnTo>
                    <a:pt x="155" y="72"/>
                  </a:lnTo>
                  <a:cubicBezTo>
                    <a:pt x="155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" name="Google Shape;1275;p75"/>
          <p:cNvGrpSpPr/>
          <p:nvPr/>
        </p:nvGrpSpPr>
        <p:grpSpPr>
          <a:xfrm>
            <a:off x="301027" y="1181775"/>
            <a:ext cx="354724" cy="354724"/>
            <a:chOff x="292035" y="246950"/>
            <a:chExt cx="461700" cy="461700"/>
          </a:xfrm>
        </p:grpSpPr>
        <p:sp>
          <p:nvSpPr>
            <p:cNvPr id="1276" name="Google Shape;1276;p75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75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75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75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0" name="Google Shape;1280;p75"/>
          <p:cNvSpPr txBox="1"/>
          <p:nvPr/>
        </p:nvSpPr>
        <p:spPr>
          <a:xfrm>
            <a:off x="826925" y="1148850"/>
            <a:ext cx="64815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What are the differences in gene expression within peripheral blood mononuclear cells between patients with moderate or severe asthma and healthy patients?</a:t>
            </a:r>
            <a:endParaRPr sz="18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281" name="Google Shape;1281;p75"/>
          <p:cNvSpPr txBox="1"/>
          <p:nvPr/>
        </p:nvSpPr>
        <p:spPr>
          <a:xfrm>
            <a:off x="924125" y="2571750"/>
            <a:ext cx="3201000" cy="20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Why PBMCs?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Peripheral Blood Mononuclear Cells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Contain Lymphocytes (T-Cells)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2" name="Google Shape;1282;p75"/>
          <p:cNvSpPr txBox="1"/>
          <p:nvPr/>
        </p:nvSpPr>
        <p:spPr>
          <a:xfrm>
            <a:off x="4572000" y="2571750"/>
            <a:ext cx="3687300" cy="20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Why these groups?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Ignoring severity would allow us to make generalizations to asthma patients in general versus a subset based on severity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7" name="Google Shape;128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025" y="2571750"/>
            <a:ext cx="2386800" cy="23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6025" y="78425"/>
            <a:ext cx="2386800" cy="23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2550" y="1308812"/>
            <a:ext cx="2525876" cy="2525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76"/>
          <p:cNvSpPr txBox="1"/>
          <p:nvPr/>
        </p:nvSpPr>
        <p:spPr>
          <a:xfrm>
            <a:off x="600525" y="1248050"/>
            <a:ext cx="2595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Density shows data does not have wide range of expression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Tail suggests some genes do have wide range of expression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PCA shows clustering but not by condition group…suggests little correlation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t-SNE shows no clustering…suggests little correlation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91" name="Google Shape;1291;p76"/>
          <p:cNvGrpSpPr/>
          <p:nvPr/>
        </p:nvGrpSpPr>
        <p:grpSpPr>
          <a:xfrm>
            <a:off x="301741" y="1248051"/>
            <a:ext cx="238560" cy="236252"/>
            <a:chOff x="292035" y="246950"/>
            <a:chExt cx="461700" cy="461700"/>
          </a:xfrm>
        </p:grpSpPr>
        <p:sp>
          <p:nvSpPr>
            <p:cNvPr id="1292" name="Google Shape;1292;p76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76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76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76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6" name="Google Shape;1296;p76"/>
          <p:cNvSpPr txBox="1"/>
          <p:nvPr/>
        </p:nvSpPr>
        <p:spPr>
          <a:xfrm>
            <a:off x="206075" y="761175"/>
            <a:ext cx="3423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DIFFERENTIAL EXPRESSION</a:t>
            </a:r>
            <a:endParaRPr sz="18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297" name="Google Shape;1297;p76"/>
          <p:cNvSpPr txBox="1"/>
          <p:nvPr/>
        </p:nvSpPr>
        <p:spPr>
          <a:xfrm>
            <a:off x="301036" y="166600"/>
            <a:ext cx="623100" cy="476100"/>
          </a:xfrm>
          <a:prstGeom prst="rect">
            <a:avLst/>
          </a:prstGeom>
          <a:solidFill>
            <a:srgbClr val="3AC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03</a:t>
            </a:r>
            <a:endParaRPr sz="24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77"/>
          <p:cNvSpPr txBox="1"/>
          <p:nvPr/>
        </p:nvSpPr>
        <p:spPr>
          <a:xfrm>
            <a:off x="206075" y="761175"/>
            <a:ext cx="3423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DIFFERENTIAL EXPRESSION</a:t>
            </a:r>
            <a:endParaRPr sz="18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303" name="Google Shape;1303;p77"/>
          <p:cNvSpPr txBox="1"/>
          <p:nvPr/>
        </p:nvSpPr>
        <p:spPr>
          <a:xfrm>
            <a:off x="301036" y="166600"/>
            <a:ext cx="623100" cy="476100"/>
          </a:xfrm>
          <a:prstGeom prst="rect">
            <a:avLst/>
          </a:prstGeom>
          <a:solidFill>
            <a:srgbClr val="3AC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03</a:t>
            </a:r>
            <a:endParaRPr sz="24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grpSp>
        <p:nvGrpSpPr>
          <p:cNvPr id="1304" name="Google Shape;1304;p77"/>
          <p:cNvGrpSpPr/>
          <p:nvPr/>
        </p:nvGrpSpPr>
        <p:grpSpPr>
          <a:xfrm>
            <a:off x="301027" y="1181775"/>
            <a:ext cx="354724" cy="354724"/>
            <a:chOff x="292035" y="246950"/>
            <a:chExt cx="461700" cy="461700"/>
          </a:xfrm>
        </p:grpSpPr>
        <p:sp>
          <p:nvSpPr>
            <p:cNvPr id="1305" name="Google Shape;1305;p77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77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77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77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9" name="Google Shape;1309;p77"/>
          <p:cNvSpPr txBox="1"/>
          <p:nvPr/>
        </p:nvSpPr>
        <p:spPr>
          <a:xfrm>
            <a:off x="826925" y="1148850"/>
            <a:ext cx="37452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DESeq2</a:t>
            </a:r>
            <a:endParaRPr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E4042"/>
              </a:buClr>
              <a:buSzPts val="2000"/>
              <a:buFont typeface="Nunito Black"/>
              <a:buChar char="●"/>
            </a:pP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No significant values</a:t>
            </a:r>
            <a:endParaRPr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E4042"/>
              </a:buClr>
              <a:buSzPts val="2000"/>
              <a:buFont typeface="Nunito Black"/>
              <a:buChar char="●"/>
            </a:pP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However…65 genes</a:t>
            </a: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 </a:t>
            </a: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of interest based on LFC</a:t>
            </a:r>
            <a:endParaRPr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*Not Significant* but *Differentially Expressed*</a:t>
            </a:r>
            <a:endParaRPr i="1"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Will use these 65 genes for enrichment analysis</a:t>
            </a:r>
            <a:endParaRPr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pic>
        <p:nvPicPr>
          <p:cNvPr id="1310" name="Google Shape;131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925" y="2458650"/>
            <a:ext cx="2509752" cy="250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77"/>
          <p:cNvPicPr preferRelativeResize="0"/>
          <p:nvPr/>
        </p:nvPicPr>
        <p:blipFill rotWithShape="1">
          <a:blip r:embed="rId4">
            <a:alphaModFix/>
          </a:blip>
          <a:srcRect b="63398" l="0" r="0" t="0"/>
          <a:stretch/>
        </p:blipFill>
        <p:spPr>
          <a:xfrm>
            <a:off x="5082988" y="837375"/>
            <a:ext cx="3033629" cy="136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78"/>
          <p:cNvSpPr txBox="1"/>
          <p:nvPr/>
        </p:nvSpPr>
        <p:spPr>
          <a:xfrm>
            <a:off x="206075" y="761175"/>
            <a:ext cx="3423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DIFFERENTIAL EXPRESSION</a:t>
            </a:r>
            <a:endParaRPr sz="18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317" name="Google Shape;1317;p78"/>
          <p:cNvSpPr txBox="1"/>
          <p:nvPr/>
        </p:nvSpPr>
        <p:spPr>
          <a:xfrm>
            <a:off x="301036" y="166600"/>
            <a:ext cx="623100" cy="476100"/>
          </a:xfrm>
          <a:prstGeom prst="rect">
            <a:avLst/>
          </a:prstGeom>
          <a:solidFill>
            <a:srgbClr val="3AC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03</a:t>
            </a:r>
            <a:endParaRPr sz="24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grpSp>
        <p:nvGrpSpPr>
          <p:cNvPr id="1318" name="Google Shape;1318;p78"/>
          <p:cNvGrpSpPr/>
          <p:nvPr/>
        </p:nvGrpSpPr>
        <p:grpSpPr>
          <a:xfrm>
            <a:off x="301027" y="1181775"/>
            <a:ext cx="354724" cy="354724"/>
            <a:chOff x="292035" y="246950"/>
            <a:chExt cx="461700" cy="461700"/>
          </a:xfrm>
        </p:grpSpPr>
        <p:sp>
          <p:nvSpPr>
            <p:cNvPr id="1319" name="Google Shape;1319;p78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78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78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78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3" name="Google Shape;1323;p78"/>
          <p:cNvSpPr txBox="1"/>
          <p:nvPr/>
        </p:nvSpPr>
        <p:spPr>
          <a:xfrm>
            <a:off x="826925" y="1148850"/>
            <a:ext cx="41772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Enrichment Analysis</a:t>
            </a:r>
            <a:endParaRPr sz="16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- </a:t>
            </a:r>
            <a:r>
              <a:rPr lang="en" sz="16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GO:BP (biological processes)</a:t>
            </a:r>
            <a:endParaRPr sz="16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- GO:CC (cellular component)</a:t>
            </a:r>
            <a:endParaRPr sz="16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- REAC (reactome)</a:t>
            </a:r>
            <a:endParaRPr sz="16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GO:BP Results do seem to corroborate previous studies and support the hypothesis</a:t>
            </a:r>
            <a:endParaRPr sz="16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pic>
        <p:nvPicPr>
          <p:cNvPr id="1324" name="Google Shape;1324;p78"/>
          <p:cNvPicPr preferRelativeResize="0"/>
          <p:nvPr/>
        </p:nvPicPr>
        <p:blipFill rotWithShape="1">
          <a:blip r:embed="rId3">
            <a:alphaModFix/>
          </a:blip>
          <a:srcRect b="0" l="0" r="0" t="55373"/>
          <a:stretch/>
        </p:blipFill>
        <p:spPr>
          <a:xfrm>
            <a:off x="5310363" y="405828"/>
            <a:ext cx="3132950" cy="13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78"/>
          <p:cNvPicPr preferRelativeResize="0"/>
          <p:nvPr/>
        </p:nvPicPr>
        <p:blipFill rotWithShape="1">
          <a:blip r:embed="rId4">
            <a:alphaModFix/>
          </a:blip>
          <a:srcRect b="0" l="0" r="0" t="41887"/>
          <a:stretch/>
        </p:blipFill>
        <p:spPr>
          <a:xfrm>
            <a:off x="5310375" y="1881975"/>
            <a:ext cx="3132925" cy="1820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78"/>
          <p:cNvPicPr preferRelativeResize="0"/>
          <p:nvPr/>
        </p:nvPicPr>
        <p:blipFill rotWithShape="1">
          <a:blip r:embed="rId5">
            <a:alphaModFix/>
          </a:blip>
          <a:srcRect b="0" l="0" r="0" t="63664"/>
          <a:stretch/>
        </p:blipFill>
        <p:spPr>
          <a:xfrm>
            <a:off x="5310375" y="3852723"/>
            <a:ext cx="3132925" cy="1138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925" y="3109900"/>
            <a:ext cx="3675176" cy="19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79"/>
          <p:cNvSpPr txBox="1"/>
          <p:nvPr/>
        </p:nvSpPr>
        <p:spPr>
          <a:xfrm>
            <a:off x="206075" y="761175"/>
            <a:ext cx="3423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CLUSTERING</a:t>
            </a:r>
            <a:endParaRPr sz="18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333" name="Google Shape;1333;p79"/>
          <p:cNvSpPr txBox="1"/>
          <p:nvPr/>
        </p:nvSpPr>
        <p:spPr>
          <a:xfrm>
            <a:off x="301036" y="166600"/>
            <a:ext cx="623100" cy="476100"/>
          </a:xfrm>
          <a:prstGeom prst="rect">
            <a:avLst/>
          </a:prstGeom>
          <a:solidFill>
            <a:srgbClr val="3AC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04</a:t>
            </a:r>
            <a:endParaRPr sz="24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grpSp>
        <p:nvGrpSpPr>
          <p:cNvPr id="1334" name="Google Shape;1334;p79"/>
          <p:cNvGrpSpPr/>
          <p:nvPr/>
        </p:nvGrpSpPr>
        <p:grpSpPr>
          <a:xfrm>
            <a:off x="301027" y="1181775"/>
            <a:ext cx="354724" cy="354724"/>
            <a:chOff x="292035" y="246950"/>
            <a:chExt cx="461700" cy="461700"/>
          </a:xfrm>
        </p:grpSpPr>
        <p:sp>
          <p:nvSpPr>
            <p:cNvPr id="1335" name="Google Shape;1335;p79"/>
            <p:cNvSpPr/>
            <p:nvPr/>
          </p:nvSpPr>
          <p:spPr>
            <a:xfrm>
              <a:off x="487635" y="246950"/>
              <a:ext cx="705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79"/>
            <p:cNvSpPr/>
            <p:nvPr/>
          </p:nvSpPr>
          <p:spPr>
            <a:xfrm rot="27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79"/>
            <p:cNvSpPr/>
            <p:nvPr/>
          </p:nvSpPr>
          <p:spPr>
            <a:xfrm rot="5400000">
              <a:off x="487485" y="247000"/>
              <a:ext cx="70800" cy="461700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79"/>
            <p:cNvSpPr/>
            <p:nvPr/>
          </p:nvSpPr>
          <p:spPr>
            <a:xfrm rot="8110324">
              <a:off x="487565" y="247102"/>
              <a:ext cx="70640" cy="461599"/>
            </a:xfrm>
            <a:prstGeom prst="rect">
              <a:avLst/>
            </a:prstGeom>
            <a:solidFill>
              <a:srgbClr val="FE9F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9" name="Google Shape;1339;p79"/>
          <p:cNvSpPr txBox="1"/>
          <p:nvPr/>
        </p:nvSpPr>
        <p:spPr>
          <a:xfrm>
            <a:off x="826925" y="1148850"/>
            <a:ext cx="3745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PAM-K (k = 2)</a:t>
            </a:r>
            <a:endParaRPr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- Clustering shapes changed noticeably</a:t>
            </a:r>
            <a:endParaRPr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- 10 genes vs 10000 genes appear identical…</a:t>
            </a:r>
            <a:endParaRPr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- Sankey Maps groupings look very similar…</a:t>
            </a:r>
            <a:endParaRPr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4042"/>
                </a:solidFill>
                <a:latin typeface="Nunito Black"/>
                <a:ea typeface="Nunito Black"/>
                <a:cs typeface="Nunito Black"/>
                <a:sym typeface="Nunito Black"/>
              </a:rPr>
              <a:t>- Not clustering by condition</a:t>
            </a:r>
            <a:endParaRPr sz="2000">
              <a:solidFill>
                <a:srgbClr val="0E404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pic>
        <p:nvPicPr>
          <p:cNvPr id="1340" name="Google Shape;134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500" y="2854725"/>
            <a:ext cx="3335849" cy="20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5229" y="1256249"/>
            <a:ext cx="2149146" cy="1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79"/>
          <p:cNvSpPr txBox="1"/>
          <p:nvPr/>
        </p:nvSpPr>
        <p:spPr>
          <a:xfrm>
            <a:off x="5293575" y="907250"/>
            <a:ext cx="30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10 genes vs. 10000 genes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43" name="Google Shape;1343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125" y="1253700"/>
            <a:ext cx="2149150" cy="131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cience Subject for Middle School - 6th Grade: Biology by Slidesgo">
  <a:themeElements>
    <a:clrScheme name="Simple Light">
      <a:dk1>
        <a:srgbClr val="000000"/>
      </a:dk1>
      <a:lt1>
        <a:srgbClr val="FFFFFF"/>
      </a:lt1>
      <a:dk2>
        <a:srgbClr val="0E4042"/>
      </a:dk2>
      <a:lt2>
        <a:srgbClr val="FFFFFF"/>
      </a:lt2>
      <a:accent1>
        <a:srgbClr val="CFF1F2"/>
      </a:accent1>
      <a:accent2>
        <a:srgbClr val="56B2DB"/>
      </a:accent2>
      <a:accent3>
        <a:srgbClr val="49E1E6"/>
      </a:accent3>
      <a:accent4>
        <a:srgbClr val="3AC5CA"/>
      </a:accent4>
      <a:accent5>
        <a:srgbClr val="FECBC8"/>
      </a:accent5>
      <a:accent6>
        <a:srgbClr val="FE9F9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cience Subject for Middle School - 6th Grade: Biology by Slidesgo">
  <a:themeElements>
    <a:clrScheme name="Simple Light">
      <a:dk1>
        <a:srgbClr val="000000"/>
      </a:dk1>
      <a:lt1>
        <a:srgbClr val="FFFFFF"/>
      </a:lt1>
      <a:dk2>
        <a:srgbClr val="0E4042"/>
      </a:dk2>
      <a:lt2>
        <a:srgbClr val="FFFFFF"/>
      </a:lt2>
      <a:accent1>
        <a:srgbClr val="CFF1F2"/>
      </a:accent1>
      <a:accent2>
        <a:srgbClr val="56B2DB"/>
      </a:accent2>
      <a:accent3>
        <a:srgbClr val="49E1E6"/>
      </a:accent3>
      <a:accent4>
        <a:srgbClr val="3AC5CA"/>
      </a:accent4>
      <a:accent5>
        <a:srgbClr val="FECBC8"/>
      </a:accent5>
      <a:accent6>
        <a:srgbClr val="FE9F9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